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theme/theme7.xml" ContentType="application/vnd.openxmlformats-officedocument.theme+xml"/>
  <Override PartName="/ppt/slideLayouts/slideLayout24.xml" ContentType="application/vnd.openxmlformats-officedocument.presentationml.slideLayout+xml"/>
  <Override PartName="/ppt/theme/theme8.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9.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0.xml" ContentType="application/vnd.openxmlformats-officedocument.theme+xml"/>
  <Override PartName="/ppt/slideLayouts/slideLayout36.xml" ContentType="application/vnd.openxmlformats-officedocument.presentationml.slideLayout+xml"/>
  <Override PartName="/ppt/theme/theme11.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12.xml" ContentType="application/vnd.openxmlformats-officedocument.theme+xml"/>
  <Override PartName="/ppt/slideLayouts/slideLayout42.xml" ContentType="application/vnd.openxmlformats-officedocument.presentationml.slideLayout+xml"/>
  <Override PartName="/ppt/theme/theme1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4.xml" ContentType="application/vnd.openxmlformats-officedocument.theme+xml"/>
  <Override PartName="/ppt/slideLayouts/slideLayout48.xml" ContentType="application/vnd.openxmlformats-officedocument.presentationml.slideLayout+xml"/>
  <Override PartName="/ppt/theme/theme15.xml" ContentType="application/vnd.openxmlformats-officedocument.theme+xml"/>
  <Override PartName="/ppt/slideLayouts/slideLayout49.xml" ContentType="application/vnd.openxmlformats-officedocument.presentationml.slideLayout+xml"/>
  <Override PartName="/ppt/theme/theme1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8.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19.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0.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1.xml" ContentType="application/vnd.openxmlformats-officedocument.theme+xml"/>
  <Override PartName="/ppt/slideLayouts/slideLayout106.xml" ContentType="application/vnd.openxmlformats-officedocument.presentationml.slideLayout+xml"/>
  <Override PartName="/ppt/theme/theme22.xml" ContentType="application/vnd.openxmlformats-officedocument.theme+xml"/>
  <Override PartName="/ppt/slideLayouts/slideLayout107.xml" ContentType="application/vnd.openxmlformats-officedocument.presentationml.slideLayout+xml"/>
  <Override PartName="/ppt/theme/theme23.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4.xml" ContentType="application/vnd.openxmlformats-officedocument.theme+xml"/>
  <Override PartName="/ppt/slideLayouts/slideLayout112.xml" ContentType="application/vnd.openxmlformats-officedocument.presentationml.slideLayout+xml"/>
  <Override PartName="/ppt/theme/theme25.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2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7.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28.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29.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30.xml" ContentType="application/vnd.openxmlformats-officedocument.theme+xml"/>
  <Override PartName="/ppt/slideLayouts/slideLayout141.xml" ContentType="application/vnd.openxmlformats-officedocument.presentationml.slideLayout+xml"/>
  <Override PartName="/ppt/theme/theme31.xml" ContentType="application/vnd.openxmlformats-officedocument.theme+xml"/>
  <Override PartName="/ppt/slideLayouts/slideLayout142.xml" ContentType="application/vnd.openxmlformats-officedocument.presentationml.slideLayout+xml"/>
  <Override PartName="/ppt/theme/theme32.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4.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35.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5C9_79B48A3C.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0" r:id="rId4"/>
    <p:sldMasterId id="2147483652" r:id="rId5"/>
    <p:sldMasterId id="2147483670" r:id="rId6"/>
    <p:sldMasterId id="2147483658" r:id="rId7"/>
    <p:sldMasterId id="2147483672" r:id="rId8"/>
    <p:sldMasterId id="2147483664" r:id="rId9"/>
    <p:sldMasterId id="2147483674" r:id="rId10"/>
    <p:sldMasterId id="2147483676" r:id="rId11"/>
    <p:sldMasterId id="2147483685" r:id="rId12"/>
    <p:sldMasterId id="2147483689" r:id="rId13"/>
    <p:sldMasterId id="2147483698" r:id="rId14"/>
    <p:sldMasterId id="2147483700" r:id="rId15"/>
    <p:sldMasterId id="2147483706" r:id="rId16"/>
    <p:sldMasterId id="2147483708" r:id="rId17"/>
    <p:sldMasterId id="2147483714" r:id="rId18"/>
    <p:sldMasterId id="2147483716" r:id="rId19"/>
    <p:sldMasterId id="2147483907" r:id="rId20"/>
    <p:sldMasterId id="2147483733" r:id="rId21"/>
    <p:sldMasterId id="2147483747" r:id="rId22"/>
    <p:sldMasterId id="2147483760" r:id="rId23"/>
    <p:sldMasterId id="2147483768" r:id="rId24"/>
    <p:sldMasterId id="2147483779" r:id="rId25"/>
    <p:sldMasterId id="2147483781" r:id="rId26"/>
    <p:sldMasterId id="2147483783" r:id="rId27"/>
    <p:sldMasterId id="2147483786" r:id="rId28"/>
    <p:sldMasterId id="2147483788" r:id="rId29"/>
    <p:sldMasterId id="2147483794" r:id="rId30"/>
    <p:sldMasterId id="2147483797" r:id="rId31"/>
    <p:sldMasterId id="2147483812" r:id="rId32"/>
    <p:sldMasterId id="2147483819" r:id="rId33"/>
    <p:sldMasterId id="2147483847" r:id="rId34"/>
    <p:sldMasterId id="2147483862" r:id="rId35"/>
    <p:sldMasterId id="2147483889" r:id="rId36"/>
    <p:sldMasterId id="2147483893" r:id="rId37"/>
    <p:sldMasterId id="2147483718" r:id="rId38"/>
    <p:sldMasterId id="2147483913" r:id="rId39"/>
  </p:sldMasterIdLst>
  <p:notesMasterIdLst>
    <p:notesMasterId r:id="rId78"/>
  </p:notesMasterIdLst>
  <p:handoutMasterIdLst>
    <p:handoutMasterId r:id="rId79"/>
  </p:handoutMasterIdLst>
  <p:sldIdLst>
    <p:sldId id="698" r:id="rId40"/>
    <p:sldId id="1463" r:id="rId41"/>
    <p:sldId id="1464" r:id="rId42"/>
    <p:sldId id="1516" r:id="rId43"/>
    <p:sldId id="694" r:id="rId44"/>
    <p:sldId id="1495" r:id="rId45"/>
    <p:sldId id="687" r:id="rId46"/>
    <p:sldId id="1466" r:id="rId47"/>
    <p:sldId id="1524" r:id="rId48"/>
    <p:sldId id="1425" r:id="rId49"/>
    <p:sldId id="1444" r:id="rId50"/>
    <p:sldId id="1496" r:id="rId51"/>
    <p:sldId id="1525" r:id="rId52"/>
    <p:sldId id="1520" r:id="rId53"/>
    <p:sldId id="1489" r:id="rId54"/>
    <p:sldId id="1437" r:id="rId55"/>
    <p:sldId id="1400" r:id="rId56"/>
    <p:sldId id="1491" r:id="rId57"/>
    <p:sldId id="1515" r:id="rId58"/>
    <p:sldId id="1490" r:id="rId59"/>
    <p:sldId id="1492" r:id="rId60"/>
    <p:sldId id="1494" r:id="rId61"/>
    <p:sldId id="1493" r:id="rId62"/>
    <p:sldId id="1443" r:id="rId63"/>
    <p:sldId id="1498" r:id="rId64"/>
    <p:sldId id="1499" r:id="rId65"/>
    <p:sldId id="1513" r:id="rId66"/>
    <p:sldId id="1501" r:id="rId67"/>
    <p:sldId id="1509" r:id="rId68"/>
    <p:sldId id="1511" r:id="rId69"/>
    <p:sldId id="1526" r:id="rId70"/>
    <p:sldId id="1514" r:id="rId71"/>
    <p:sldId id="1512" r:id="rId72"/>
    <p:sldId id="1305" r:id="rId73"/>
    <p:sldId id="1442" r:id="rId74"/>
    <p:sldId id="1414" r:id="rId75"/>
    <p:sldId id="1454" r:id="rId76"/>
    <p:sldId id="1481"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F643C4-0CD6-2DCA-E07C-6235F2B6A5EE}" name="Thurston, Joel (jt9sz)" initials="T(" userId="S::jt9sz@virginia.edu::0b817237-2e4a-4a07-ab95-9daea5bb590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8000"/>
    <a:srgbClr val="749D00"/>
    <a:srgbClr val="90C000"/>
    <a:srgbClr val="A9DF00"/>
    <a:srgbClr val="C0FF03"/>
    <a:srgbClr val="002060"/>
    <a:srgbClr val="DF6103"/>
    <a:srgbClr val="70173C"/>
    <a:srgbClr val="70173B"/>
    <a:srgbClr val="DC5A2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90" dt="2023-01-31T18:22:53.452"/>
    <p1510:client id="{0530FCF3-9DB2-8D5B-C723-694BD6153594}" v="64" dt="2023-02-02T16:42:10.486"/>
    <p1510:client id="{28F35936-7CF9-1432-CB52-780361127EAC}" v="767" dt="2023-01-31T18:30:53.245"/>
    <p1510:client id="{410732C0-A0E2-B6D9-54EB-95945752E79E}" v="24" dt="2023-02-01T14:32:29.319"/>
    <p1510:client id="{5242E1D9-EACB-864C-9B76-B47182DE46AE}" v="360" dt="2023-01-31T18:18:14.972"/>
    <p1510:client id="{546EC843-8DD2-0E4B-A8B6-0525447EF3C7}" v="91" dt="2023-01-31T20:03:19.776"/>
    <p1510:client id="{583894DD-9C62-F256-1CFD-5CB2196B5001}" v="450" dt="2023-01-31T17:54:56.122"/>
    <p1510:client id="{5FF4EFFC-3F49-BB45-A79D-40210C265A68}" vWet="1" dt="2023-01-31T18:04:54.882"/>
    <p1510:client id="{68F0EEF7-0B6A-4E4E-A958-8BB503F1CE32}" v="15" dt="2023-06-01T22:59:35.199"/>
    <p1510:client id="{7A97A42D-9E5E-A9DE-6C06-7C49280953E3}" v="187" dt="2023-02-02T17:57:32.382"/>
    <p1510:client id="{81DF1EBC-F9F2-7B97-075F-BBF209B055D4}" v="4" dt="2023-08-01T18:28:12.232"/>
    <p1510:client id="{F5C3EA2E-944D-0751-92A9-796C256D1011}" v="1460" dt="2023-02-07T14:48:23.602"/>
    <p1510:client id="{FE50EF8F-9325-E1AA-2E65-75CCA653FFE9}" v="50" vWet="52" dt="2023-01-31T18:02:03.979"/>
    <p1510:client id="{FE7DF217-70A3-A7D8-C92F-702EB883AA79}" v="145" dt="2023-02-06T22:05:44.19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21" Type="http://schemas.openxmlformats.org/officeDocument/2006/relationships/slideMaster" Target="slideMasters/slideMaster18.xml"/><Relationship Id="rId42" Type="http://schemas.openxmlformats.org/officeDocument/2006/relationships/slide" Target="slides/slide3.xml"/><Relationship Id="rId47" Type="http://schemas.openxmlformats.org/officeDocument/2006/relationships/slide" Target="slides/slide8.xml"/><Relationship Id="rId63" Type="http://schemas.openxmlformats.org/officeDocument/2006/relationships/slide" Target="slides/slide24.xml"/><Relationship Id="rId68" Type="http://schemas.openxmlformats.org/officeDocument/2006/relationships/slide" Target="slides/slide29.xml"/><Relationship Id="rId84" Type="http://schemas.microsoft.com/office/2016/11/relationships/changesInfo" Target="changesInfos/changesInfo1.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Master" Target="slideMasters/slideMaster29.xml"/><Relationship Id="rId37" Type="http://schemas.openxmlformats.org/officeDocument/2006/relationships/slideMaster" Target="slideMasters/slideMaster34.xml"/><Relationship Id="rId53" Type="http://schemas.openxmlformats.org/officeDocument/2006/relationships/slide" Target="slides/slide14.xml"/><Relationship Id="rId58" Type="http://schemas.openxmlformats.org/officeDocument/2006/relationships/slide" Target="slides/slide19.xml"/><Relationship Id="rId74" Type="http://schemas.openxmlformats.org/officeDocument/2006/relationships/slide" Target="slides/slide35.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43" Type="http://schemas.openxmlformats.org/officeDocument/2006/relationships/slide" Target="slides/slide4.xml"/><Relationship Id="rId48" Type="http://schemas.openxmlformats.org/officeDocument/2006/relationships/slide" Target="slides/slide9.xml"/><Relationship Id="rId56" Type="http://schemas.openxmlformats.org/officeDocument/2006/relationships/slide" Target="slides/slide17.xml"/><Relationship Id="rId64" Type="http://schemas.openxmlformats.org/officeDocument/2006/relationships/slide" Target="slides/slide25.xml"/><Relationship Id="rId69" Type="http://schemas.openxmlformats.org/officeDocument/2006/relationships/slide" Target="slides/slide30.xml"/><Relationship Id="rId77" Type="http://schemas.openxmlformats.org/officeDocument/2006/relationships/slide" Target="slides/slide38.xml"/><Relationship Id="rId8" Type="http://schemas.openxmlformats.org/officeDocument/2006/relationships/slideMaster" Target="slideMasters/slideMaster5.xml"/><Relationship Id="rId51" Type="http://schemas.openxmlformats.org/officeDocument/2006/relationships/slide" Target="slides/slide12.xml"/><Relationship Id="rId72" Type="http://schemas.openxmlformats.org/officeDocument/2006/relationships/slide" Target="slides/slide33.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Master" Target="slideMasters/slideMaster35.xml"/><Relationship Id="rId46" Type="http://schemas.openxmlformats.org/officeDocument/2006/relationships/slide" Target="slides/slide7.xml"/><Relationship Id="rId59" Type="http://schemas.openxmlformats.org/officeDocument/2006/relationships/slide" Target="slides/slide20.xml"/><Relationship Id="rId67" Type="http://schemas.openxmlformats.org/officeDocument/2006/relationships/slide" Target="slides/slide28.xml"/><Relationship Id="rId20" Type="http://schemas.openxmlformats.org/officeDocument/2006/relationships/slideMaster" Target="slideMasters/slideMaster17.xml"/><Relationship Id="rId41" Type="http://schemas.openxmlformats.org/officeDocument/2006/relationships/slide" Target="slides/slide2.xml"/><Relationship Id="rId54" Type="http://schemas.openxmlformats.org/officeDocument/2006/relationships/slide" Target="slides/slide15.xml"/><Relationship Id="rId62" Type="http://schemas.openxmlformats.org/officeDocument/2006/relationships/slide" Target="slides/slide23.xml"/><Relationship Id="rId70" Type="http://schemas.openxmlformats.org/officeDocument/2006/relationships/slide" Target="slides/slide31.xml"/><Relationship Id="rId75" Type="http://schemas.openxmlformats.org/officeDocument/2006/relationships/slide" Target="slides/slide36.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Master" Target="slideMasters/slideMaster33.xml"/><Relationship Id="rId49" Type="http://schemas.openxmlformats.org/officeDocument/2006/relationships/slide" Target="slides/slide10.xml"/><Relationship Id="rId57" Type="http://schemas.openxmlformats.org/officeDocument/2006/relationships/slide" Target="slides/slide18.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 Target="slides/slide5.xml"/><Relationship Id="rId52" Type="http://schemas.openxmlformats.org/officeDocument/2006/relationships/slide" Target="slides/slide13.xml"/><Relationship Id="rId60" Type="http://schemas.openxmlformats.org/officeDocument/2006/relationships/slide" Target="slides/slide21.xml"/><Relationship Id="rId65" Type="http://schemas.openxmlformats.org/officeDocument/2006/relationships/slide" Target="slides/slide26.xml"/><Relationship Id="rId73" Type="http://schemas.openxmlformats.org/officeDocument/2006/relationships/slide" Target="slides/slide34.xml"/><Relationship Id="rId78" Type="http://schemas.openxmlformats.org/officeDocument/2006/relationships/notesMaster" Target="notesMasters/notesMaster1.xml"/><Relationship Id="rId81" Type="http://schemas.openxmlformats.org/officeDocument/2006/relationships/viewProps" Target="viewProps.xml"/><Relationship Id="rId86"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Master" Target="slideMasters/slideMaster36.xml"/><Relationship Id="rId34" Type="http://schemas.openxmlformats.org/officeDocument/2006/relationships/slideMaster" Target="slideMasters/slideMaster31.xml"/><Relationship Id="rId50" Type="http://schemas.openxmlformats.org/officeDocument/2006/relationships/slide" Target="slides/slide11.xml"/><Relationship Id="rId55" Type="http://schemas.openxmlformats.org/officeDocument/2006/relationships/slide" Target="slides/slide16.xml"/><Relationship Id="rId76" Type="http://schemas.openxmlformats.org/officeDocument/2006/relationships/slide" Target="slides/slide37.xml"/><Relationship Id="rId7" Type="http://schemas.openxmlformats.org/officeDocument/2006/relationships/slideMaster" Target="slideMasters/slideMaster4.xml"/><Relationship Id="rId71" Type="http://schemas.openxmlformats.org/officeDocument/2006/relationships/slide" Target="slides/slide32.xml"/><Relationship Id="rId2" Type="http://schemas.openxmlformats.org/officeDocument/2006/relationships/customXml" Target="../customXml/item2.xml"/><Relationship Id="rId29" Type="http://schemas.openxmlformats.org/officeDocument/2006/relationships/slideMaster" Target="slideMasters/slideMaster26.xml"/><Relationship Id="rId24" Type="http://schemas.openxmlformats.org/officeDocument/2006/relationships/slideMaster" Target="slideMasters/slideMaster21.xml"/><Relationship Id="rId40" Type="http://schemas.openxmlformats.org/officeDocument/2006/relationships/slide" Target="slides/slide1.xml"/><Relationship Id="rId45" Type="http://schemas.openxmlformats.org/officeDocument/2006/relationships/slide" Target="slides/slide6.xml"/><Relationship Id="rId66" Type="http://schemas.openxmlformats.org/officeDocument/2006/relationships/slide" Target="slides/slide27.xml"/><Relationship Id="rId61" Type="http://schemas.openxmlformats.org/officeDocument/2006/relationships/slide" Target="slides/slide22.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lagach, Nakshatra (jhj5dh)" userId="S::jhj5dh@virginia.edu::d688e887-0485-41f6-b003-84f66ce2acdb" providerId="AD" clId="Web-{68F0EEF7-0B6A-4E4E-A958-8BB503F1CE32}"/>
    <pc:docChg chg="modSld">
      <pc:chgData name="Yalagach, Nakshatra (jhj5dh)" userId="S::jhj5dh@virginia.edu::d688e887-0485-41f6-b003-84f66ce2acdb" providerId="AD" clId="Web-{68F0EEF7-0B6A-4E4E-A958-8BB503F1CE32}" dt="2023-06-01T22:59:35.199" v="11" actId="20577"/>
      <pc:docMkLst>
        <pc:docMk/>
      </pc:docMkLst>
      <pc:sldChg chg="modSp">
        <pc:chgData name="Yalagach, Nakshatra (jhj5dh)" userId="S::jhj5dh@virginia.edu::d688e887-0485-41f6-b003-84f66ce2acdb" providerId="AD" clId="Web-{68F0EEF7-0B6A-4E4E-A958-8BB503F1CE32}" dt="2023-06-01T22:59:35.199" v="11" actId="20577"/>
        <pc:sldMkLst>
          <pc:docMk/>
          <pc:sldMk cId="3860113142" sldId="1494"/>
        </pc:sldMkLst>
        <pc:spChg chg="mod">
          <ac:chgData name="Yalagach, Nakshatra (jhj5dh)" userId="S::jhj5dh@virginia.edu::d688e887-0485-41f6-b003-84f66ce2acdb" providerId="AD" clId="Web-{68F0EEF7-0B6A-4E4E-A958-8BB503F1CE32}" dt="2023-06-01T22:59:35.199" v="11" actId="20577"/>
          <ac:spMkLst>
            <pc:docMk/>
            <pc:sldMk cId="3860113142" sldId="1494"/>
            <ac:spMk id="8" creationId="{6D8FF853-EFE8-8434-220F-B29D0F0D8BF2}"/>
          </ac:spMkLst>
        </pc:spChg>
      </pc:sldChg>
    </pc:docChg>
  </pc:docChgLst>
  <pc:docChgLst>
    <pc:chgData name="Yalagach, Nakshatra (jhj5dh)" userId="S::jhj5dh@virginia.edu::d688e887-0485-41f6-b003-84f66ce2acdb" providerId="AD" clId="Web-{81DF1EBC-F9F2-7B97-075F-BBF209B055D4}"/>
    <pc:docChg chg="modSld">
      <pc:chgData name="Yalagach, Nakshatra (jhj5dh)" userId="S::jhj5dh@virginia.edu::d688e887-0485-41f6-b003-84f66ce2acdb" providerId="AD" clId="Web-{81DF1EBC-F9F2-7B97-075F-BBF209B055D4}" dt="2023-08-01T18:28:12.232" v="2" actId="20577"/>
      <pc:docMkLst>
        <pc:docMk/>
      </pc:docMkLst>
      <pc:sldChg chg="modSp">
        <pc:chgData name="Yalagach, Nakshatra (jhj5dh)" userId="S::jhj5dh@virginia.edu::d688e887-0485-41f6-b003-84f66ce2acdb" providerId="AD" clId="Web-{81DF1EBC-F9F2-7B97-075F-BBF209B055D4}" dt="2023-08-01T18:28:12.232" v="2" actId="20577"/>
        <pc:sldMkLst>
          <pc:docMk/>
          <pc:sldMk cId="1102881295" sldId="1414"/>
        </pc:sldMkLst>
        <pc:spChg chg="mod">
          <ac:chgData name="Yalagach, Nakshatra (jhj5dh)" userId="S::jhj5dh@virginia.edu::d688e887-0485-41f6-b003-84f66ce2acdb" providerId="AD" clId="Web-{81DF1EBC-F9F2-7B97-075F-BBF209B055D4}" dt="2023-08-01T18:28:12.232" v="2" actId="20577"/>
          <ac:spMkLst>
            <pc:docMk/>
            <pc:sldMk cId="1102881295" sldId="1414"/>
            <ac:spMk id="5" creationId="{A0DCDE32-F1AA-4642-A634-6732C1B80736}"/>
          </ac:spMkLst>
        </pc:spChg>
      </pc:sldChg>
    </pc:docChg>
  </pc:docChgLst>
</pc:chgInfo>
</file>

<file path=ppt/comments/modernComment_5C9_79B48A3C.xml><?xml version="1.0" encoding="utf-8"?>
<p188:cmLst xmlns:a="http://schemas.openxmlformats.org/drawingml/2006/main" xmlns:r="http://schemas.openxmlformats.org/officeDocument/2006/relationships" xmlns:p188="http://schemas.microsoft.com/office/powerpoint/2018/8/main">
  <p188:cm id="{5634F0D7-CBFE-FB4B-9055-CD7BD6A74A9F}" authorId="{D2F643C4-0CD6-2DCA-E07C-6235F2B6A5EE}" created="2022-02-15T18:45:21.867">
    <ac:txMkLst xmlns:ac="http://schemas.microsoft.com/office/drawing/2013/main/command">
      <pc:docMk xmlns:pc="http://schemas.microsoft.com/office/powerpoint/2013/main/command"/>
      <pc:sldMk xmlns:pc="http://schemas.microsoft.com/office/powerpoint/2013/main/command" cId="2041875004" sldId="1481"/>
      <ac:spMk id="7" creationId="{DFB740D5-5C1A-D642-A5AA-620CCB0A638D}"/>
      <ac:txMk cp="0">
        <ac:context len="136" hash="3235414603"/>
      </ac:txMk>
    </ac:txMkLst>
    <p188:pos x="667264" y="152400"/>
    <p188:txBody>
      <a:bodyPr/>
      <a:lstStyle/>
      <a:p>
        <a:r>
          <a:rPr lang="en-US"/>
          <a:t>Added "developmental &amp; broadening assignments" here to highlight something Andy has talked about.
For the actual presentation, here I would emphasize that, unlike with veteran career pathways modeling, there's not really a need to identify transition points in the same way, i.e., we don't need to determine where the natural divides occur between Army jobs because of the hierarchical structure of the Army and the external factors that drive reassignment​
​
But we do want to understand what skills are acquired or required with different jobs to understand their impact on overall career trajectories.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F794F-0712-0F4E-82BD-960308DC52F1}"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lang="en-US"/>
        </a:p>
      </dgm:t>
    </dgm:pt>
    <dgm:pt modelId="{03EEC12E-4174-E34E-91F9-86AA60464503}">
      <dgm:prSet phldrT="[Text]" custT="1"/>
      <dgm:spPr>
        <a:solidFill>
          <a:srgbClr val="A0BF7D"/>
        </a:solidFill>
      </dgm:spPr>
      <dgm:t>
        <a:bodyPr/>
        <a:lstStyle/>
        <a:p>
          <a:pPr algn="ctr" rtl="0">
            <a:spcAft>
              <a:spcPts val="600"/>
            </a:spcAft>
          </a:pPr>
          <a:r>
            <a:rPr lang="en-US" sz="2800" b="1">
              <a:latin typeface="ITC Franklin Gothic Std Book"/>
            </a:rPr>
            <a:t>Initial Inputs </a:t>
          </a:r>
        </a:p>
        <a:p>
          <a:pPr algn="ctr">
            <a:spcAft>
              <a:spcPct val="35000"/>
            </a:spcAft>
          </a:pPr>
          <a:r>
            <a:rPr lang="en-US" sz="2400">
              <a:solidFill>
                <a:srgbClr val="FFFFFF"/>
              </a:solidFill>
              <a:latin typeface="ITC Franklin Gothic Std Book"/>
              <a:cs typeface="Calibri"/>
            </a:rPr>
            <a:t>Predictors &amp; covariates present prior to or at Soldier accession</a:t>
          </a:r>
          <a:endParaRPr lang="en-US" sz="3200" b="1">
            <a:latin typeface="ITC Franklin Gothic Std Book"/>
          </a:endParaRPr>
        </a:p>
      </dgm:t>
    </dgm:pt>
    <dgm:pt modelId="{FCB24E26-B3A5-DA43-885B-3930830F66D0}" type="parTrans" cxnId="{F4BF3F61-AAFD-8945-9B92-462D08A831A8}">
      <dgm:prSet/>
      <dgm:spPr/>
      <dgm:t>
        <a:bodyPr/>
        <a:lstStyle/>
        <a:p>
          <a:endParaRPr lang="en-US"/>
        </a:p>
      </dgm:t>
    </dgm:pt>
    <dgm:pt modelId="{AF762E85-CF5D-4244-AC99-B8CBD3620511}" type="sibTrans" cxnId="{F4BF3F61-AAFD-8945-9B92-462D08A831A8}">
      <dgm:prSet/>
      <dgm:spPr>
        <a:solidFill>
          <a:srgbClr val="C8C8C8"/>
        </a:solidFill>
      </dgm:spPr>
      <dgm:t>
        <a:bodyPr/>
        <a:lstStyle/>
        <a:p>
          <a:endParaRPr lang="en-US"/>
        </a:p>
      </dgm:t>
    </dgm:pt>
    <dgm:pt modelId="{A98AEB3B-5BC9-D147-9F61-D152B00A43CC}">
      <dgm:prSet phldrT="[Text]" custT="1"/>
      <dgm:spPr>
        <a:solidFill>
          <a:srgbClr val="2E526B"/>
        </a:solidFill>
      </dgm:spPr>
      <dgm:t>
        <a:bodyPr/>
        <a:lstStyle/>
        <a:p>
          <a:pPr algn="ctr">
            <a:spcAft>
              <a:spcPts val="600"/>
            </a:spcAft>
          </a:pPr>
          <a:r>
            <a:rPr lang="en-US" sz="2800" b="1">
              <a:latin typeface="ITC Franklin Gothic Std Book"/>
            </a:rPr>
            <a:t>Career Pathways</a:t>
          </a:r>
        </a:p>
        <a:p>
          <a:pPr algn="ctr">
            <a:spcAft>
              <a:spcPct val="35000"/>
            </a:spcAft>
          </a:pPr>
          <a:r>
            <a:rPr lang="en-US" sz="2200" b="0" i="0" u="none" strike="noStrike">
              <a:solidFill>
                <a:srgbClr val="FFFFFF"/>
              </a:solidFill>
              <a:latin typeface="ITC Franklin Gothic Std Book"/>
            </a:rPr>
            <a:t>Predictors &amp; covariates that occur during Army career; interactive &amp; iterative</a:t>
          </a:r>
          <a:r>
            <a:rPr lang="en-US" sz="2200" b="0" i="0">
              <a:latin typeface="ITC Franklin Gothic Std Book"/>
            </a:rPr>
            <a:t>​</a:t>
          </a:r>
          <a:endParaRPr lang="en-US" sz="2200" b="1">
            <a:latin typeface="ITC Franklin Gothic Std Book"/>
          </a:endParaRPr>
        </a:p>
      </dgm:t>
    </dgm:pt>
    <dgm:pt modelId="{7A753CD8-AB4C-0B4D-B7E0-78D6EA818A44}" type="parTrans" cxnId="{9DDFE0F7-44D6-3142-90AE-9E869C019CB3}">
      <dgm:prSet/>
      <dgm:spPr/>
      <dgm:t>
        <a:bodyPr/>
        <a:lstStyle/>
        <a:p>
          <a:endParaRPr lang="en-US"/>
        </a:p>
      </dgm:t>
    </dgm:pt>
    <dgm:pt modelId="{551B5F27-2736-014D-B542-B9026EFF178B}" type="sibTrans" cxnId="{9DDFE0F7-44D6-3142-90AE-9E869C019CB3}">
      <dgm:prSet/>
      <dgm:spPr>
        <a:solidFill>
          <a:srgbClr val="C8C8C8"/>
        </a:solidFill>
      </dgm:spPr>
      <dgm:t>
        <a:bodyPr/>
        <a:lstStyle/>
        <a:p>
          <a:endParaRPr lang="en-US"/>
        </a:p>
      </dgm:t>
    </dgm:pt>
    <dgm:pt modelId="{709D94FA-988A-104B-8E39-B1CAEA0DC251}">
      <dgm:prSet phldrT="[Text]" custT="1"/>
      <dgm:spPr>
        <a:solidFill>
          <a:srgbClr val="DC5A2A"/>
        </a:solidFill>
      </dgm:spPr>
      <dgm:t>
        <a:bodyPr/>
        <a:lstStyle/>
        <a:p>
          <a:pPr algn="ctr">
            <a:spcAft>
              <a:spcPts val="600"/>
            </a:spcAft>
          </a:pPr>
          <a:r>
            <a:rPr lang="en-US" sz="2800" b="1">
              <a:latin typeface="ITC Franklin Gothic Std Book"/>
            </a:rPr>
            <a:t>End States</a:t>
          </a:r>
        </a:p>
        <a:p>
          <a:pPr algn="ctr">
            <a:spcAft>
              <a:spcPct val="35000"/>
            </a:spcAft>
          </a:pPr>
          <a:r>
            <a:rPr lang="en-US" sz="2400">
              <a:solidFill>
                <a:schemeClr val="bg1"/>
              </a:solidFill>
              <a:latin typeface="ITC Franklin Gothic Std Book"/>
              <a:cs typeface="Calibri"/>
            </a:rPr>
            <a:t>Soldier endstate at separation from the Army, i.e., end point of career</a:t>
          </a:r>
          <a:endParaRPr lang="en-US" sz="3200" b="1">
            <a:latin typeface="ITC Franklin Gothic Std Book"/>
          </a:endParaRPr>
        </a:p>
      </dgm:t>
    </dgm:pt>
    <dgm:pt modelId="{477393C8-F574-234F-8794-D65BDE864E43}" type="parTrans" cxnId="{5AEBC21D-4C89-FD4B-B512-D4EC7F9EDA0B}">
      <dgm:prSet/>
      <dgm:spPr/>
      <dgm:t>
        <a:bodyPr/>
        <a:lstStyle/>
        <a:p>
          <a:endParaRPr lang="en-US"/>
        </a:p>
      </dgm:t>
    </dgm:pt>
    <dgm:pt modelId="{AA94F0C2-22B1-4C44-A08B-35FFDCE0D085}" type="sibTrans" cxnId="{5AEBC21D-4C89-FD4B-B512-D4EC7F9EDA0B}">
      <dgm:prSet/>
      <dgm:spPr/>
      <dgm:t>
        <a:bodyPr/>
        <a:lstStyle/>
        <a:p>
          <a:endParaRPr lang="en-US"/>
        </a:p>
      </dgm:t>
    </dgm:pt>
    <dgm:pt modelId="{C129817C-6E27-F54E-92B8-56DC336DFE69}" type="pres">
      <dgm:prSet presAssocID="{16BF794F-0712-0F4E-82BD-960308DC52F1}" presName="linearFlow" presStyleCnt="0">
        <dgm:presLayoutVars>
          <dgm:resizeHandles val="exact"/>
        </dgm:presLayoutVars>
      </dgm:prSet>
      <dgm:spPr/>
    </dgm:pt>
    <dgm:pt modelId="{A80C4965-908F-4D42-90B4-260E153A5FF8}" type="pres">
      <dgm:prSet presAssocID="{03EEC12E-4174-E34E-91F9-86AA60464503}" presName="node" presStyleLbl="node1" presStyleIdx="0" presStyleCnt="3" custScaleX="147953">
        <dgm:presLayoutVars>
          <dgm:bulletEnabled val="1"/>
        </dgm:presLayoutVars>
      </dgm:prSet>
      <dgm:spPr/>
    </dgm:pt>
    <dgm:pt modelId="{9AD5B44C-88EA-E446-9EB2-FCD7A5EC53C1}" type="pres">
      <dgm:prSet presAssocID="{AF762E85-CF5D-4244-AC99-B8CBD3620511}" presName="sibTrans" presStyleLbl="sibTrans2D1" presStyleIdx="0" presStyleCnt="2" custScaleX="123910" custScaleY="103259"/>
      <dgm:spPr/>
    </dgm:pt>
    <dgm:pt modelId="{ED9D6B5F-78FD-E24F-8631-CB91F0197DD2}" type="pres">
      <dgm:prSet presAssocID="{AF762E85-CF5D-4244-AC99-B8CBD3620511}" presName="connectorText" presStyleLbl="sibTrans2D1" presStyleIdx="0" presStyleCnt="2"/>
      <dgm:spPr/>
    </dgm:pt>
    <dgm:pt modelId="{AD34F0DA-0DB7-2941-AA89-3CEB34B2996C}" type="pres">
      <dgm:prSet presAssocID="{A98AEB3B-5BC9-D147-9F61-D152B00A43CC}" presName="node" presStyleLbl="node1" presStyleIdx="1" presStyleCnt="3" custScaleX="146784">
        <dgm:presLayoutVars>
          <dgm:bulletEnabled val="1"/>
        </dgm:presLayoutVars>
      </dgm:prSet>
      <dgm:spPr/>
    </dgm:pt>
    <dgm:pt modelId="{95FCF321-69C9-D442-8B86-DF85BC5D4580}" type="pres">
      <dgm:prSet presAssocID="{551B5F27-2736-014D-B542-B9026EFF178B}" presName="sibTrans" presStyleLbl="sibTrans2D1" presStyleIdx="1" presStyleCnt="2" custScaleX="123910" custScaleY="103259" custLinFactNeighborY="-2130"/>
      <dgm:spPr/>
    </dgm:pt>
    <dgm:pt modelId="{FD282530-E4AF-1D47-99C5-F6A31EF9B1AC}" type="pres">
      <dgm:prSet presAssocID="{551B5F27-2736-014D-B542-B9026EFF178B}" presName="connectorText" presStyleLbl="sibTrans2D1" presStyleIdx="1" presStyleCnt="2"/>
      <dgm:spPr/>
    </dgm:pt>
    <dgm:pt modelId="{64677B7D-CDF5-A04D-9B11-B7DF78D67F62}" type="pres">
      <dgm:prSet presAssocID="{709D94FA-988A-104B-8E39-B1CAEA0DC251}" presName="node" presStyleLbl="node1" presStyleIdx="2" presStyleCnt="3" custScaleX="146784">
        <dgm:presLayoutVars>
          <dgm:bulletEnabled val="1"/>
        </dgm:presLayoutVars>
      </dgm:prSet>
      <dgm:spPr/>
    </dgm:pt>
  </dgm:ptLst>
  <dgm:cxnLst>
    <dgm:cxn modelId="{5AEBC21D-4C89-FD4B-B512-D4EC7F9EDA0B}" srcId="{16BF794F-0712-0F4E-82BD-960308DC52F1}" destId="{709D94FA-988A-104B-8E39-B1CAEA0DC251}" srcOrd="2" destOrd="0" parTransId="{477393C8-F574-234F-8794-D65BDE864E43}" sibTransId="{AA94F0C2-22B1-4C44-A08B-35FFDCE0D085}"/>
    <dgm:cxn modelId="{F4BF3F61-AAFD-8945-9B92-462D08A831A8}" srcId="{16BF794F-0712-0F4E-82BD-960308DC52F1}" destId="{03EEC12E-4174-E34E-91F9-86AA60464503}" srcOrd="0" destOrd="0" parTransId="{FCB24E26-B3A5-DA43-885B-3930830F66D0}" sibTransId="{AF762E85-CF5D-4244-AC99-B8CBD3620511}"/>
    <dgm:cxn modelId="{9229A74A-795B-BE4B-95F3-38E717E8ED38}" type="presOf" srcId="{16BF794F-0712-0F4E-82BD-960308DC52F1}" destId="{C129817C-6E27-F54E-92B8-56DC336DFE69}" srcOrd="0" destOrd="0" presId="urn:microsoft.com/office/officeart/2005/8/layout/process2"/>
    <dgm:cxn modelId="{B3933098-3FBC-1E45-9AB9-5C18DFA4F75F}" type="presOf" srcId="{A98AEB3B-5BC9-D147-9F61-D152B00A43CC}" destId="{AD34F0DA-0DB7-2941-AA89-3CEB34B2996C}" srcOrd="0" destOrd="0" presId="urn:microsoft.com/office/officeart/2005/8/layout/process2"/>
    <dgm:cxn modelId="{D0E990B6-043C-9E48-B46C-AFEF0B69DFB3}" type="presOf" srcId="{709D94FA-988A-104B-8E39-B1CAEA0DC251}" destId="{64677B7D-CDF5-A04D-9B11-B7DF78D67F62}" srcOrd="0" destOrd="0" presId="urn:microsoft.com/office/officeart/2005/8/layout/process2"/>
    <dgm:cxn modelId="{C9637BD7-CD45-3740-A45B-30E5E694DB5F}" type="presOf" srcId="{551B5F27-2736-014D-B542-B9026EFF178B}" destId="{FD282530-E4AF-1D47-99C5-F6A31EF9B1AC}" srcOrd="1" destOrd="0" presId="urn:microsoft.com/office/officeart/2005/8/layout/process2"/>
    <dgm:cxn modelId="{68D2C2D7-64EE-F94D-A52A-A4DF20ECB3FC}" type="presOf" srcId="{03EEC12E-4174-E34E-91F9-86AA60464503}" destId="{A80C4965-908F-4D42-90B4-260E153A5FF8}" srcOrd="0" destOrd="0" presId="urn:microsoft.com/office/officeart/2005/8/layout/process2"/>
    <dgm:cxn modelId="{3F35E1E0-70D8-3046-8DC9-C2633C1D6495}" type="presOf" srcId="{551B5F27-2736-014D-B542-B9026EFF178B}" destId="{95FCF321-69C9-D442-8B86-DF85BC5D4580}" srcOrd="0" destOrd="0" presId="urn:microsoft.com/office/officeart/2005/8/layout/process2"/>
    <dgm:cxn modelId="{33FD98EC-7055-1A4F-B8A2-E4684036B587}" type="presOf" srcId="{AF762E85-CF5D-4244-AC99-B8CBD3620511}" destId="{ED9D6B5F-78FD-E24F-8631-CB91F0197DD2}" srcOrd="1" destOrd="0" presId="urn:microsoft.com/office/officeart/2005/8/layout/process2"/>
    <dgm:cxn modelId="{9DDFE0F7-44D6-3142-90AE-9E869C019CB3}" srcId="{16BF794F-0712-0F4E-82BD-960308DC52F1}" destId="{A98AEB3B-5BC9-D147-9F61-D152B00A43CC}" srcOrd="1" destOrd="0" parTransId="{7A753CD8-AB4C-0B4D-B7E0-78D6EA818A44}" sibTransId="{551B5F27-2736-014D-B542-B9026EFF178B}"/>
    <dgm:cxn modelId="{B49D32F8-C67C-3B46-A9D5-87BE03768117}" type="presOf" srcId="{AF762E85-CF5D-4244-AC99-B8CBD3620511}" destId="{9AD5B44C-88EA-E446-9EB2-FCD7A5EC53C1}" srcOrd="0" destOrd="0" presId="urn:microsoft.com/office/officeart/2005/8/layout/process2"/>
    <dgm:cxn modelId="{82B38A2F-8652-5D44-9DF2-969F0D7C7483}" type="presParOf" srcId="{C129817C-6E27-F54E-92B8-56DC336DFE69}" destId="{A80C4965-908F-4D42-90B4-260E153A5FF8}" srcOrd="0" destOrd="0" presId="urn:microsoft.com/office/officeart/2005/8/layout/process2"/>
    <dgm:cxn modelId="{953102FC-F83F-274D-B0BE-5C991017DA65}" type="presParOf" srcId="{C129817C-6E27-F54E-92B8-56DC336DFE69}" destId="{9AD5B44C-88EA-E446-9EB2-FCD7A5EC53C1}" srcOrd="1" destOrd="0" presId="urn:microsoft.com/office/officeart/2005/8/layout/process2"/>
    <dgm:cxn modelId="{EE73D03B-54E6-0A4F-93D9-9B19382093DA}" type="presParOf" srcId="{9AD5B44C-88EA-E446-9EB2-FCD7A5EC53C1}" destId="{ED9D6B5F-78FD-E24F-8631-CB91F0197DD2}" srcOrd="0" destOrd="0" presId="urn:microsoft.com/office/officeart/2005/8/layout/process2"/>
    <dgm:cxn modelId="{B3C9D135-E28A-F64E-9AF7-87BE5C82D142}" type="presParOf" srcId="{C129817C-6E27-F54E-92B8-56DC336DFE69}" destId="{AD34F0DA-0DB7-2941-AA89-3CEB34B2996C}" srcOrd="2" destOrd="0" presId="urn:microsoft.com/office/officeart/2005/8/layout/process2"/>
    <dgm:cxn modelId="{B5651C2C-E559-D34D-BABE-4F8D061A1C1A}" type="presParOf" srcId="{C129817C-6E27-F54E-92B8-56DC336DFE69}" destId="{95FCF321-69C9-D442-8B86-DF85BC5D4580}" srcOrd="3" destOrd="0" presId="urn:microsoft.com/office/officeart/2005/8/layout/process2"/>
    <dgm:cxn modelId="{AEE3440B-4416-2046-9CDF-06AF6BC5291C}" type="presParOf" srcId="{95FCF321-69C9-D442-8B86-DF85BC5D4580}" destId="{FD282530-E4AF-1D47-99C5-F6A31EF9B1AC}" srcOrd="0" destOrd="0" presId="urn:microsoft.com/office/officeart/2005/8/layout/process2"/>
    <dgm:cxn modelId="{7D1DFC42-5642-4E4E-90FD-C1EAE6A4BC63}" type="presParOf" srcId="{C129817C-6E27-F54E-92B8-56DC336DFE69}" destId="{64677B7D-CDF5-A04D-9B11-B7DF78D67F62}"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C4965-908F-4D42-90B4-260E153A5FF8}">
      <dsp:nvSpPr>
        <dsp:cNvPr id="0" name=""/>
        <dsp:cNvSpPr/>
      </dsp:nvSpPr>
      <dsp:spPr>
        <a:xfrm>
          <a:off x="-21831" y="2693"/>
          <a:ext cx="5526051" cy="1377510"/>
        </a:xfrm>
        <a:prstGeom prst="roundRect">
          <a:avLst>
            <a:gd name="adj" fmla="val 10000"/>
          </a:avLst>
        </a:prstGeom>
        <a:solidFill>
          <a:srgbClr val="A0BF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ts val="600"/>
            </a:spcAft>
            <a:buNone/>
          </a:pPr>
          <a:r>
            <a:rPr lang="en-US" sz="2800" b="1" kern="1200">
              <a:latin typeface="ITC Franklin Gothic Std Book"/>
            </a:rPr>
            <a:t>Initial Inputs </a:t>
          </a:r>
        </a:p>
        <a:p>
          <a:pPr marL="0" lvl="0" indent="0" algn="ctr" defTabSz="1244600">
            <a:lnSpc>
              <a:spcPct val="90000"/>
            </a:lnSpc>
            <a:spcBef>
              <a:spcPct val="0"/>
            </a:spcBef>
            <a:spcAft>
              <a:spcPct val="35000"/>
            </a:spcAft>
            <a:buNone/>
          </a:pPr>
          <a:r>
            <a:rPr lang="en-US" sz="2400" kern="1200">
              <a:solidFill>
                <a:srgbClr val="FFFFFF"/>
              </a:solidFill>
              <a:latin typeface="ITC Franklin Gothic Std Book"/>
              <a:cs typeface="Calibri"/>
            </a:rPr>
            <a:t>Predictors &amp; covariates present prior to or at Soldier accession</a:t>
          </a:r>
          <a:endParaRPr lang="en-US" sz="3200" b="1" kern="1200">
            <a:latin typeface="ITC Franklin Gothic Std Book"/>
          </a:endParaRPr>
        </a:p>
      </dsp:txBody>
      <dsp:txXfrm>
        <a:off x="18515" y="43039"/>
        <a:ext cx="5445359" cy="1296818"/>
      </dsp:txXfrm>
    </dsp:sp>
    <dsp:sp modelId="{9AD5B44C-88EA-E446-9EB2-FCD7A5EC53C1}">
      <dsp:nvSpPr>
        <dsp:cNvPr id="0" name=""/>
        <dsp:cNvSpPr/>
      </dsp:nvSpPr>
      <dsp:spPr>
        <a:xfrm rot="5400000">
          <a:off x="2421155" y="1404540"/>
          <a:ext cx="640077" cy="640081"/>
        </a:xfrm>
        <a:prstGeom prst="rightArrow">
          <a:avLst>
            <a:gd name="adj1" fmla="val 60000"/>
            <a:gd name="adj2" fmla="val 50000"/>
          </a:avLst>
        </a:prstGeom>
        <a:solidFill>
          <a:srgbClr val="C8C8C8"/>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rot="-5400000">
        <a:off x="2549169" y="1404543"/>
        <a:ext cx="384049" cy="448054"/>
      </dsp:txXfrm>
    </dsp:sp>
    <dsp:sp modelId="{AD34F0DA-0DB7-2941-AA89-3CEB34B2996C}">
      <dsp:nvSpPr>
        <dsp:cNvPr id="0" name=""/>
        <dsp:cNvSpPr/>
      </dsp:nvSpPr>
      <dsp:spPr>
        <a:xfrm>
          <a:off x="0" y="2068958"/>
          <a:ext cx="5482388" cy="1377510"/>
        </a:xfrm>
        <a:prstGeom prst="roundRect">
          <a:avLst>
            <a:gd name="adj" fmla="val 10000"/>
          </a:avLst>
        </a:prstGeom>
        <a:solidFill>
          <a:srgbClr val="2E526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ts val="600"/>
            </a:spcAft>
            <a:buNone/>
          </a:pPr>
          <a:r>
            <a:rPr lang="en-US" sz="2800" b="1" kern="1200">
              <a:latin typeface="ITC Franklin Gothic Std Book"/>
            </a:rPr>
            <a:t>Career Pathways</a:t>
          </a:r>
        </a:p>
        <a:p>
          <a:pPr marL="0" lvl="0" indent="0" algn="ctr" defTabSz="1244600">
            <a:lnSpc>
              <a:spcPct val="90000"/>
            </a:lnSpc>
            <a:spcBef>
              <a:spcPct val="0"/>
            </a:spcBef>
            <a:spcAft>
              <a:spcPct val="35000"/>
            </a:spcAft>
            <a:buNone/>
          </a:pPr>
          <a:r>
            <a:rPr lang="en-US" sz="2200" b="0" i="0" u="none" strike="noStrike" kern="1200">
              <a:solidFill>
                <a:srgbClr val="FFFFFF"/>
              </a:solidFill>
              <a:latin typeface="ITC Franklin Gothic Std Book"/>
            </a:rPr>
            <a:t>Predictors &amp; covariates that occur during Army career; interactive &amp; iterative</a:t>
          </a:r>
          <a:r>
            <a:rPr lang="en-US" sz="2200" b="0" i="0" kern="1200">
              <a:latin typeface="ITC Franklin Gothic Std Book"/>
            </a:rPr>
            <a:t>​</a:t>
          </a:r>
          <a:endParaRPr lang="en-US" sz="2200" b="1" kern="1200">
            <a:latin typeface="ITC Franklin Gothic Std Book"/>
          </a:endParaRPr>
        </a:p>
      </dsp:txBody>
      <dsp:txXfrm>
        <a:off x="40346" y="2109304"/>
        <a:ext cx="5401696" cy="1296818"/>
      </dsp:txXfrm>
    </dsp:sp>
    <dsp:sp modelId="{95FCF321-69C9-D442-8B86-DF85BC5D4580}">
      <dsp:nvSpPr>
        <dsp:cNvPr id="0" name=""/>
        <dsp:cNvSpPr/>
      </dsp:nvSpPr>
      <dsp:spPr>
        <a:xfrm rot="5400000">
          <a:off x="2421155" y="3457602"/>
          <a:ext cx="640077" cy="640081"/>
        </a:xfrm>
        <a:prstGeom prst="rightArrow">
          <a:avLst>
            <a:gd name="adj1" fmla="val 60000"/>
            <a:gd name="adj2" fmla="val 50000"/>
          </a:avLst>
        </a:prstGeom>
        <a:solidFill>
          <a:srgbClr val="C8C8C8"/>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rot="-5400000">
        <a:off x="2549169" y="3457605"/>
        <a:ext cx="384049" cy="448054"/>
      </dsp:txXfrm>
    </dsp:sp>
    <dsp:sp modelId="{64677B7D-CDF5-A04D-9B11-B7DF78D67F62}">
      <dsp:nvSpPr>
        <dsp:cNvPr id="0" name=""/>
        <dsp:cNvSpPr/>
      </dsp:nvSpPr>
      <dsp:spPr>
        <a:xfrm>
          <a:off x="0" y="4135224"/>
          <a:ext cx="5482388" cy="1377510"/>
        </a:xfrm>
        <a:prstGeom prst="roundRect">
          <a:avLst>
            <a:gd name="adj" fmla="val 10000"/>
          </a:avLst>
        </a:prstGeom>
        <a:solidFill>
          <a:srgbClr val="DC5A2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ts val="600"/>
            </a:spcAft>
            <a:buNone/>
          </a:pPr>
          <a:r>
            <a:rPr lang="en-US" sz="2800" b="1" kern="1200">
              <a:latin typeface="ITC Franklin Gothic Std Book"/>
            </a:rPr>
            <a:t>End States</a:t>
          </a:r>
        </a:p>
        <a:p>
          <a:pPr marL="0" lvl="0" indent="0" algn="ctr" defTabSz="1244600">
            <a:lnSpc>
              <a:spcPct val="90000"/>
            </a:lnSpc>
            <a:spcBef>
              <a:spcPct val="0"/>
            </a:spcBef>
            <a:spcAft>
              <a:spcPct val="35000"/>
            </a:spcAft>
            <a:buNone/>
          </a:pPr>
          <a:r>
            <a:rPr lang="en-US" sz="2400" kern="1200">
              <a:solidFill>
                <a:schemeClr val="bg1"/>
              </a:solidFill>
              <a:latin typeface="ITC Franklin Gothic Std Book"/>
              <a:cs typeface="Calibri"/>
            </a:rPr>
            <a:t>Soldier endstate at separation from the Army, i.e., end point of career</a:t>
          </a:r>
          <a:endParaRPr lang="en-US" sz="3200" b="1" kern="1200">
            <a:latin typeface="ITC Franklin Gothic Std Book"/>
          </a:endParaRPr>
        </a:p>
      </dsp:txBody>
      <dsp:txXfrm>
        <a:off x="40346" y="4175570"/>
        <a:ext cx="5401696" cy="12968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9ADF0D-4E3C-824B-B4C4-0F0207B029C3}" type="datetimeFigureOut">
              <a:rPr lang="en-US" smtClean="0"/>
              <a:t>8/1/2023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7A0F2-2E8A-2448-9FE7-271D4943A144}" type="datetimeFigureOut">
              <a:rPr lang="en-US" smtClean="0"/>
              <a:t>8/1/2023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461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Work on this after talking to Kathryn</a:t>
            </a:r>
          </a:p>
        </p:txBody>
      </p:sp>
      <p:sp>
        <p:nvSpPr>
          <p:cNvPr id="4" name="Slide Number Placeholder 3"/>
          <p:cNvSpPr>
            <a:spLocks noGrp="1"/>
          </p:cNvSpPr>
          <p:nvPr>
            <p:ph type="sldNum" sz="quarter" idx="5"/>
          </p:nvPr>
        </p:nvSpPr>
        <p:spPr/>
        <p:txBody>
          <a:bodyPr/>
          <a:lstStyle/>
          <a:p>
            <a:fld id="{5B8E8C4F-731C-F24D-9A9E-B4D5C84CE44D}" type="slidenum">
              <a:rPr lang="en-US" smtClean="0"/>
              <a:t>14</a:t>
            </a:fld>
            <a:endParaRPr lang="en-US"/>
          </a:p>
        </p:txBody>
      </p:sp>
    </p:spTree>
    <p:extLst>
      <p:ext uri="{BB962C8B-B14F-4D97-AF65-F5344CB8AC3E}">
        <p14:creationId xmlns:p14="http://schemas.microsoft.com/office/powerpoint/2010/main" val="868754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138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665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17</a:t>
            </a:fld>
            <a:endParaRPr lang="en-US"/>
          </a:p>
        </p:txBody>
      </p:sp>
    </p:spTree>
    <p:extLst>
      <p:ext uri="{BB962C8B-B14F-4D97-AF65-F5344CB8AC3E}">
        <p14:creationId xmlns:p14="http://schemas.microsoft.com/office/powerpoint/2010/main" val="1010096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18</a:t>
            </a:fld>
            <a:endParaRPr lang="en-US"/>
          </a:p>
        </p:txBody>
      </p:sp>
    </p:spTree>
    <p:extLst>
      <p:ext uri="{BB962C8B-B14F-4D97-AF65-F5344CB8AC3E}">
        <p14:creationId xmlns:p14="http://schemas.microsoft.com/office/powerpoint/2010/main" val="1466460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21</a:t>
            </a:fld>
            <a:endParaRPr lang="en-US"/>
          </a:p>
        </p:txBody>
      </p:sp>
    </p:spTree>
    <p:extLst>
      <p:ext uri="{BB962C8B-B14F-4D97-AF65-F5344CB8AC3E}">
        <p14:creationId xmlns:p14="http://schemas.microsoft.com/office/powerpoint/2010/main" val="1358039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590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Multinomial Logistic models of career pathways.</a:t>
            </a:r>
          </a:p>
          <a:p>
            <a:endParaRPr lang="en-US"/>
          </a:p>
          <a:p>
            <a:r>
              <a:rPr lang="en-US"/>
              <a:t>In these career progression models, we define discrete career states and model the transitions between them. Career states can include Rank and MOS. Within an MOS, we can use detailed data on officer position. We can also define career progress according to the body of training and certifications for each Soldier.</a:t>
            </a:r>
          </a:p>
          <a:p>
            <a:endParaRPr lang="en-US"/>
          </a:p>
          <a:p>
            <a:r>
              <a:rPr lang="en-US"/>
              <a:t>Then we study how the likelihood of transitions between career states are influenced.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2556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 indexes career states, </a:t>
            </a:r>
            <a:r>
              <a:rPr lang="en-US" err="1"/>
              <a:t>i</a:t>
            </a:r>
            <a:r>
              <a:rPr lang="en-US"/>
              <a:t> indexes the Soldiers.</a:t>
            </a:r>
          </a:p>
          <a:p>
            <a:r>
              <a:rPr lang="en-US"/>
              <a:t>y is the career state of an individual observed across their career.</a:t>
            </a:r>
            <a:endParaRPr lang="en-US">
              <a:cs typeface="Calibri"/>
            </a:endParaRPr>
          </a:p>
          <a:p>
            <a:endParaRPr lang="en-US"/>
          </a:p>
          <a:p>
            <a:r>
              <a:rPr lang="en-US" err="1"/>
              <a:t>Pi_jk</a:t>
            </a:r>
            <a:r>
              <a:rPr lang="en-US"/>
              <a:t> is the probability of transition from state j to k which is modeled by a logit. And in our examples we look at annual career states from 2001-2020.</a:t>
            </a:r>
            <a:endParaRPr lang="en-US">
              <a:cs typeface="Calibri"/>
            </a:endParaRPr>
          </a:p>
          <a:p>
            <a:r>
              <a:rPr lang="en-US"/>
              <a:t>Under customary priors this admits a posterior for which we can do inference using MCMC.</a:t>
            </a:r>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0830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Large probabilities on the diagonal represent the likelihood of staying in rank from one year to the next.</a:t>
            </a:r>
          </a:p>
          <a:p>
            <a:r>
              <a:rPr lang="en-US"/>
              <a:t>In contrast, the upper-right part of the matrix represents the yearly chance of promotion.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4827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8335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4703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Effect on on presence of at least one Article 15 during an officer career.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5753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32</a:t>
            </a:fld>
            <a:endParaRPr lang="en-US"/>
          </a:p>
        </p:txBody>
      </p:sp>
    </p:spTree>
    <p:extLst>
      <p:ext uri="{BB962C8B-B14F-4D97-AF65-F5344CB8AC3E}">
        <p14:creationId xmlns:p14="http://schemas.microsoft.com/office/powerpoint/2010/main" val="726634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412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292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36</a:t>
            </a:fld>
            <a:endParaRPr lang="en-US"/>
          </a:p>
        </p:txBody>
      </p:sp>
    </p:spTree>
    <p:extLst>
      <p:ext uri="{BB962C8B-B14F-4D97-AF65-F5344CB8AC3E}">
        <p14:creationId xmlns:p14="http://schemas.microsoft.com/office/powerpoint/2010/main" val="1578711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Cooperative agreement: 2/18/20 to 2/17/23</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2842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For our collaborative project with ARI, we are examining</a:t>
            </a:r>
            <a:r>
              <a:rPr lang="en-US" baseline="0"/>
              <a:t> the predictive ability of administrative data on Soldier performance using the Person-Event Data Environment or PDE (data repository). For this project, we have been pulling together many different types of administrative data together to form our models of performance including surveys, personnel files, and training data.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1183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sym typeface="Gill Sans"/>
              </a:rPr>
              <a:t>Army data sources are administrative records (e.g., demographics, training history, accessions, and attrition data)</a:t>
            </a:r>
          </a:p>
          <a:p>
            <a:pPr marL="342900" marR="0" lvl="0" indent="-342900" algn="l" defTabSz="685800" rtl="0" eaLnBrk="1" fontAlgn="auto" latinLnBrk="0" hangingPunct="1">
              <a:lnSpc>
                <a:spcPct val="100000"/>
              </a:lnSpc>
              <a:spcBef>
                <a:spcPts val="300"/>
              </a:spcBef>
              <a:spcAft>
                <a:spcPts val="300"/>
              </a:spcAft>
              <a:buClr>
                <a:srgbClr val="4472C4">
                  <a:lumMod val="50000"/>
                </a:srgbClr>
              </a:buClr>
              <a:buSzPct val="100000"/>
              <a:buFont typeface="Arial"/>
              <a:buChar char="•"/>
              <a:tabLst/>
              <a:defRPr/>
            </a:pPr>
            <a:endParaRPr lang="en-US" sz="2800">
              <a:solidFill>
                <a:srgbClr val="002060"/>
              </a:solidFill>
              <a:latin typeface="ITC Franklin Gothic Std Book" panose="020B0504030503020204" pitchFamily="34" charset="0"/>
              <a:sym typeface="Gill San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sym typeface="Gill Sans"/>
            </a:endParaRPr>
          </a:p>
          <a:p>
            <a:endParaRPr lang="en-US"/>
          </a:p>
          <a:p>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sym typeface="Gill Sans"/>
              </a:rPr>
              <a:t>Non-DOD data sources – developed process with AAG-RFL for ingestion and curation and making available to all PDE users</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9549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0112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9352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8790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8863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7.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607897" y="1473518"/>
            <a:ext cx="6431704"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k XCp"/>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3530823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1: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521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Text Placeholder 2"/>
          <p:cNvSpPr>
            <a:spLocks noGrp="1"/>
          </p:cNvSpPr>
          <p:nvPr>
            <p:ph type="body" idx="1"/>
          </p:nvPr>
        </p:nvSpPr>
        <p:spPr>
          <a:xfrm>
            <a:off x="609600" y="1377955"/>
            <a:ext cx="5386917" cy="639763"/>
          </a:xfrm>
        </p:spPr>
        <p:txBody>
          <a:bodyPr anchor="b">
            <a:noAutofit/>
          </a:bodyPr>
          <a:lstStyle>
            <a:lvl1pPr marL="0" indent="0">
              <a:buNone/>
              <a:defRPr sz="2800" b="1">
                <a:latin typeface="Gill Sans Light"/>
                <a:cs typeface="Gill Sans Light"/>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609600" y="2017712"/>
            <a:ext cx="5386917" cy="3951288"/>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80" y="1377955"/>
            <a:ext cx="5389033" cy="639763"/>
          </a:xfrm>
        </p:spPr>
        <p:txBody>
          <a:bodyPr anchor="b">
            <a:noAutofit/>
          </a:bodyPr>
          <a:lstStyle>
            <a:lvl1pPr marL="0" indent="0">
              <a:buNone/>
              <a:defRPr sz="2800" b="1">
                <a:latin typeface="Gill Sans Light"/>
                <a:cs typeface="Gill Sans Light"/>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93380" y="2017712"/>
            <a:ext cx="5389033" cy="3951288"/>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68417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9" y="6351626"/>
            <a:ext cx="4945311" cy="475861"/>
          </a:xfrm>
          <a:prstGeom prst="rect">
            <a:avLst/>
          </a:prstGeom>
        </p:spPr>
      </p:pic>
    </p:spTree>
    <p:extLst>
      <p:ext uri="{BB962C8B-B14F-4D97-AF65-F5344CB8AC3E}">
        <p14:creationId xmlns:p14="http://schemas.microsoft.com/office/powerpoint/2010/main" val="202990606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9" y="6382141"/>
            <a:ext cx="4945311" cy="475861"/>
          </a:xfrm>
          <a:prstGeom prst="rect">
            <a:avLst/>
          </a:prstGeom>
        </p:spPr>
      </p:pic>
    </p:spTree>
    <p:extLst>
      <p:ext uri="{BB962C8B-B14F-4D97-AF65-F5344CB8AC3E}">
        <p14:creationId xmlns:p14="http://schemas.microsoft.com/office/powerpoint/2010/main" val="25688188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1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9" y="6365038"/>
            <a:ext cx="4945311" cy="475861"/>
          </a:xfrm>
          <a:prstGeom prst="rect">
            <a:avLst/>
          </a:prstGeom>
        </p:spPr>
      </p:pic>
      <p:sp>
        <p:nvSpPr>
          <p:cNvPr id="3" name="Title 1"/>
          <p:cNvSpPr>
            <a:spLocks noGrp="1"/>
          </p:cNvSpPr>
          <p:nvPr>
            <p:ph type="title"/>
          </p:nvPr>
        </p:nvSpPr>
        <p:spPr>
          <a:xfrm>
            <a:off x="609600" y="274639"/>
            <a:ext cx="10972800" cy="1143000"/>
          </a:xfrm>
        </p:spPr>
        <p:txBody>
          <a:bodyPr/>
          <a:lstStyle/>
          <a:p>
            <a:r>
              <a:rPr lang="en-US"/>
              <a:t>Click to edit Master title style</a:t>
            </a:r>
          </a:p>
        </p:txBody>
      </p:sp>
    </p:spTree>
    <p:extLst>
      <p:ext uri="{BB962C8B-B14F-4D97-AF65-F5344CB8AC3E}">
        <p14:creationId xmlns:p14="http://schemas.microsoft.com/office/powerpoint/2010/main" val="286224434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 y="0"/>
            <a:ext cx="12159575" cy="6858000"/>
          </a:xfrm>
          <a:prstGeom prst="rect">
            <a:avLst/>
          </a:prstGeom>
        </p:spPr>
      </p:pic>
      <p:sp>
        <p:nvSpPr>
          <p:cNvPr id="3" name="Title 1"/>
          <p:cNvSpPr>
            <a:spLocks noGrp="1"/>
          </p:cNvSpPr>
          <p:nvPr>
            <p:ph type="title"/>
          </p:nvPr>
        </p:nvSpPr>
        <p:spPr>
          <a:xfrm>
            <a:off x="609600" y="274639"/>
            <a:ext cx="10972800" cy="1143000"/>
          </a:xfrm>
        </p:spPr>
        <p:txBody>
          <a:bodyPr/>
          <a:lstStyle>
            <a:lvl1pPr>
              <a:defRPr b="0" i="0">
                <a:latin typeface="Helvetica"/>
                <a:cs typeface="Helvetica"/>
              </a:defRPr>
            </a:lvl1pPr>
          </a:lstStyle>
          <a:p>
            <a:r>
              <a:rPr lang="en-US"/>
              <a:t>Click to edit Master title style</a:t>
            </a:r>
          </a:p>
        </p:txBody>
      </p:sp>
    </p:spTree>
    <p:extLst>
      <p:ext uri="{BB962C8B-B14F-4D97-AF65-F5344CB8AC3E}">
        <p14:creationId xmlns:p14="http://schemas.microsoft.com/office/powerpoint/2010/main" val="147274831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pic>
        <p:nvPicPr>
          <p:cNvPr id="3" name="Picture 2" descr="Biocomplexity-PP-SectionTitle2-SDAL-BKGD-Light_2015-11.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 y="0"/>
            <a:ext cx="12159575" cy="6858000"/>
          </a:xfrm>
          <a:prstGeom prst="rect">
            <a:avLst/>
          </a:prstGeom>
        </p:spPr>
      </p:pic>
    </p:spTree>
    <p:extLst>
      <p:ext uri="{BB962C8B-B14F-4D97-AF65-F5344CB8AC3E}">
        <p14:creationId xmlns:p14="http://schemas.microsoft.com/office/powerpoint/2010/main" val="31657787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5"/>
          <p:cNvSpPr>
            <a:spLocks noGrp="1"/>
          </p:cNvSpPr>
          <p:nvPr>
            <p:ph type="body" sz="quarter" idx="10" hasCustomPrompt="1"/>
          </p:nvPr>
        </p:nvSpPr>
        <p:spPr>
          <a:xfrm>
            <a:off x="377952" y="2743518"/>
            <a:ext cx="11814048" cy="571500"/>
          </a:xfrm>
          <a:prstGeom prst="rect">
            <a:avLst/>
          </a:prstGeom>
        </p:spPr>
        <p:txBody>
          <a:bodyPr/>
          <a:lstStyle>
            <a:lvl1pPr marL="0" indent="0" algn="ctr">
              <a:buNone/>
              <a:defRPr sz="2700" b="1" i="0" u="none"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buNone/>
              <a:defRPr b="1" i="0">
                <a:solidFill>
                  <a:schemeClr val="bg1"/>
                </a:solidFill>
                <a:latin typeface="ITC Franklin Gothic Std Med" charset="0"/>
                <a:ea typeface="ITC Franklin Gothic Std Med" charset="0"/>
                <a:cs typeface="ITC Franklin Gothic Std Med" charset="0"/>
              </a:defRPr>
            </a:lvl2pPr>
            <a:lvl3pPr marL="685800" indent="0">
              <a:buNone/>
              <a:defRPr b="1" i="0">
                <a:solidFill>
                  <a:schemeClr val="bg1"/>
                </a:solidFill>
                <a:latin typeface="ITC Franklin Gothic Std Med" charset="0"/>
                <a:ea typeface="ITC Franklin Gothic Std Med" charset="0"/>
                <a:cs typeface="ITC Franklin Gothic Std Med" charset="0"/>
              </a:defRPr>
            </a:lvl3pPr>
            <a:lvl4pPr marL="1028700" indent="0">
              <a:buNone/>
              <a:defRPr b="1" i="0">
                <a:solidFill>
                  <a:schemeClr val="bg1"/>
                </a:solidFill>
                <a:latin typeface="ITC Franklin Gothic Std Med" charset="0"/>
                <a:ea typeface="ITC Franklin Gothic Std Med" charset="0"/>
                <a:cs typeface="ITC Franklin Gothic Std Med" charset="0"/>
              </a:defRPr>
            </a:lvl4pPr>
            <a:lvl5pPr marL="1371600" indent="0">
              <a:buNone/>
              <a:defRPr b="1" i="0">
                <a:solidFill>
                  <a:schemeClr val="bg1"/>
                </a:solidFill>
                <a:latin typeface="ITC Franklin Gothic Std Med" charset="0"/>
                <a:ea typeface="ITC Franklin Gothic Std Med" charset="0"/>
                <a:cs typeface="ITC Franklin Gothic Std Med" charset="0"/>
              </a:defRPr>
            </a:lvl5pPr>
          </a:lstStyle>
          <a:p>
            <a:pPr lvl="0"/>
            <a:r>
              <a:rPr lang="en-US"/>
              <a:t>OPTIONAL PRESENTATION TITLE</a:t>
            </a:r>
          </a:p>
        </p:txBody>
      </p:sp>
      <p:sp>
        <p:nvSpPr>
          <p:cNvPr id="10" name="Text Placeholder 11"/>
          <p:cNvSpPr>
            <a:spLocks noGrp="1"/>
          </p:cNvSpPr>
          <p:nvPr>
            <p:ph type="body" sz="quarter" idx="11" hasCustomPrompt="1"/>
          </p:nvPr>
        </p:nvSpPr>
        <p:spPr>
          <a:xfrm>
            <a:off x="377826" y="3503866"/>
            <a:ext cx="11814175" cy="454033"/>
          </a:xfrm>
          <a:prstGeom prst="rect">
            <a:avLst/>
          </a:prstGeom>
        </p:spPr>
        <p:txBody>
          <a:bodyPr/>
          <a:lstStyle>
            <a:lvl1pPr marL="0" indent="0" algn="ctr">
              <a:buNone/>
              <a:defRPr sz="1050" b="1" i="0" cap="all" baseline="0">
                <a:solidFill>
                  <a:schemeClr val="bg1"/>
                </a:solidFill>
                <a:latin typeface="ITC Franklin Gothic Std Med" charset="0"/>
                <a:ea typeface="ITC Franklin Gothic Std Med" charset="0"/>
                <a:cs typeface="ITC Franklin Gothic Std Med" charset="0"/>
              </a:defRPr>
            </a:lvl1pPr>
          </a:lstStyle>
          <a:p>
            <a:r>
              <a:rPr lang="en-US" b="1" i="0" cap="all">
                <a:uFill>
                  <a:solidFill>
                    <a:srgbClr val="E47100"/>
                  </a:solidFill>
                </a:uFill>
                <a:latin typeface="ITC Franklin Gothic Std Med" charset="0"/>
                <a:ea typeface="ITC Franklin Gothic Std Med" charset="0"/>
                <a:cs typeface="ITC Franklin Gothic Std Med" charset="0"/>
              </a:rPr>
              <a:t> OPTIONAL AUTHOR NAME</a:t>
            </a:r>
          </a:p>
        </p:txBody>
      </p:sp>
    </p:spTree>
    <p:extLst>
      <p:ext uri="{BB962C8B-B14F-4D97-AF65-F5344CB8AC3E}">
        <p14:creationId xmlns:p14="http://schemas.microsoft.com/office/powerpoint/2010/main" val="14575608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3"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5" y="5627126"/>
            <a:ext cx="2682240" cy="233437"/>
          </a:xfrm>
          <a:prstGeom prst="rect">
            <a:avLst/>
          </a:prstGeom>
        </p:spPr>
        <p:txBody>
          <a:bodyPr/>
          <a:lstStyle>
            <a:lvl1pPr marL="0" marR="0" indent="0" algn="l" defTabSz="685800" rtl="0" eaLnBrk="1" fontAlgn="auto" latinLnBrk="0" hangingPunct="1">
              <a:lnSpc>
                <a:spcPct val="100000"/>
              </a:lnSpc>
              <a:spcBef>
                <a:spcPts val="750"/>
              </a:spcBef>
              <a:spcAft>
                <a:spcPts val="0"/>
              </a:spcAft>
              <a:buClrTx/>
              <a:buSzTx/>
              <a:buFontTx/>
              <a:buNone/>
              <a:tabLst/>
              <a:defRPr sz="120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5" y="5899511"/>
            <a:ext cx="8876684" cy="525675"/>
          </a:xfrm>
          <a:prstGeom prst="rect">
            <a:avLst/>
          </a:prstGeom>
        </p:spPr>
        <p:txBody>
          <a:bodyPr/>
          <a:lstStyle>
            <a:lvl1pPr marL="0" marR="0" indent="0" algn="l" defTabSz="685800" rtl="0" eaLnBrk="1" fontAlgn="auto" latinLnBrk="0" hangingPunct="1">
              <a:lnSpc>
                <a:spcPct val="100000"/>
              </a:lnSpc>
              <a:spcBef>
                <a:spcPts val="750"/>
              </a:spcBef>
              <a:spcAft>
                <a:spcPts val="0"/>
              </a:spcAft>
              <a:buClrTx/>
              <a:buSzTx/>
              <a:buFontTx/>
              <a:buNone/>
              <a:tabLst/>
              <a:defRPr sz="1200" b="0" i="0" cap="none" baseline="0">
                <a:solidFill>
                  <a:srgbClr val="222C4B"/>
                </a:solidFill>
                <a:latin typeface="ITC Franklin Gothic Std Book" charset="0"/>
                <a:ea typeface="ITC Franklin Gothic Std Book" charset="0"/>
                <a:cs typeface="ITC Franklin Gothic Std Book"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103837242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4" y="2315583"/>
            <a:ext cx="11436223" cy="1462913"/>
          </a:xfrm>
          <a:prstGeom prst="rect">
            <a:avLst/>
          </a:prstGeom>
        </p:spPr>
        <p:txBody>
          <a:bodyPr/>
          <a:lstStyle>
            <a:lvl1pPr marL="0" indent="0" algn="ctr">
              <a:buNone/>
              <a:defRPr sz="225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4" y="4181014"/>
            <a:ext cx="11436223" cy="183779"/>
          </a:xfrm>
          <a:prstGeom prst="rect">
            <a:avLst/>
          </a:prstGeom>
        </p:spPr>
        <p:txBody>
          <a:bodyPr/>
          <a:lstStyle>
            <a:lvl1pPr marL="0" indent="0" algn="ctr">
              <a:buNone/>
              <a:defRPr sz="120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40390949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797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7"/>
            <a:ext cx="12192000" cy="732883"/>
          </a:xfrm>
          <a:prstGeom prst="rect">
            <a:avLst/>
          </a:prstGeom>
        </p:spPr>
        <p:txBody>
          <a:bodyPr vert="horz"/>
          <a:lstStyle>
            <a:lvl1pPr marL="0" indent="0" algn="ctr">
              <a:buFontTx/>
              <a:buNone/>
              <a:defRPr sz="5400">
                <a:solidFill>
                  <a:schemeClr val="bg1"/>
                </a:solidFill>
                <a:latin typeface="ITC Franklin Gothic Std Bk Cp"/>
              </a:defRPr>
            </a:lvl1pPr>
          </a:lstStyle>
          <a:p>
            <a:pPr lvl="0"/>
            <a:r>
              <a:rPr lang="en-US"/>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Bk XCp"/>
              </a:defRPr>
            </a:lvl1pPr>
          </a:lstStyle>
          <a:p>
            <a:pPr lvl="0"/>
            <a:r>
              <a:rPr lang="en-US"/>
              <a:t>Subtitle Here</a:t>
            </a:r>
          </a:p>
        </p:txBody>
      </p:sp>
      <p:sp>
        <p:nvSpPr>
          <p:cNvPr id="14" name="Text Placeholder 13"/>
          <p:cNvSpPr>
            <a:spLocks noGrp="1"/>
          </p:cNvSpPr>
          <p:nvPr>
            <p:ph type="body" sz="quarter" idx="12" hasCustomPrompt="1"/>
          </p:nvPr>
        </p:nvSpPr>
        <p:spPr>
          <a:xfrm>
            <a:off x="12095" y="3644103"/>
            <a:ext cx="12192000" cy="419581"/>
          </a:xfrm>
          <a:prstGeom prst="rect">
            <a:avLst/>
          </a:prstGeom>
        </p:spPr>
        <p:txBody>
          <a:bodyPr vert="horz"/>
          <a:lstStyle>
            <a:lvl1pPr marL="0" indent="0" algn="ctr">
              <a:buFontTx/>
              <a:buNone/>
              <a:defRPr sz="2800" baseline="0">
                <a:solidFill>
                  <a:schemeClr val="bg1"/>
                </a:solidFill>
                <a:latin typeface="ITC Franklin Gothic Std Bk Cp"/>
              </a:defRPr>
            </a:lvl1pPr>
          </a:lstStyle>
          <a:p>
            <a:pPr lvl="0"/>
            <a:r>
              <a:rPr lang="en-US"/>
              <a:t>OPTIONAL AUTHOR NAME</a:t>
            </a:r>
          </a:p>
        </p:txBody>
      </p:sp>
      <p:sp>
        <p:nvSpPr>
          <p:cNvPr id="16" name="Text Placeholder 15"/>
          <p:cNvSpPr>
            <a:spLocks noGrp="1"/>
          </p:cNvSpPr>
          <p:nvPr>
            <p:ph type="body" sz="quarter" idx="13" hasCustomPrompt="1"/>
          </p:nvPr>
        </p:nvSpPr>
        <p:spPr>
          <a:xfrm>
            <a:off x="0" y="4063684"/>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309146683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7"/>
            <a:ext cx="12192000" cy="732883"/>
          </a:xfrm>
          <a:prstGeom prst="rect">
            <a:avLst/>
          </a:prstGeom>
        </p:spPr>
        <p:txBody>
          <a:bodyPr vert="horz"/>
          <a:lstStyle>
            <a:lvl1pPr marL="0" indent="0" algn="ctr">
              <a:buFontTx/>
              <a:buNone/>
              <a:defRPr sz="5400">
                <a:solidFill>
                  <a:schemeClr val="bg1"/>
                </a:solidFill>
                <a:latin typeface="ITC Franklin Gothic Std Bk Cp"/>
              </a:defRPr>
            </a:lvl1pPr>
          </a:lstStyle>
          <a:p>
            <a:pPr lvl="0"/>
            <a:r>
              <a:rPr lang="en-US"/>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Bk XCp"/>
              </a:defRPr>
            </a:lvl1pPr>
          </a:lstStyle>
          <a:p>
            <a:pPr lvl="0"/>
            <a:r>
              <a:rPr lang="en-US"/>
              <a:t>Subtitle Here</a:t>
            </a:r>
          </a:p>
        </p:txBody>
      </p:sp>
      <p:sp>
        <p:nvSpPr>
          <p:cNvPr id="14" name="Text Placeholder 13"/>
          <p:cNvSpPr>
            <a:spLocks noGrp="1"/>
          </p:cNvSpPr>
          <p:nvPr>
            <p:ph type="body" sz="quarter" idx="12" hasCustomPrompt="1"/>
          </p:nvPr>
        </p:nvSpPr>
        <p:spPr>
          <a:xfrm>
            <a:off x="12095" y="3644103"/>
            <a:ext cx="12192000" cy="419581"/>
          </a:xfrm>
          <a:prstGeom prst="rect">
            <a:avLst/>
          </a:prstGeom>
        </p:spPr>
        <p:txBody>
          <a:bodyPr vert="horz"/>
          <a:lstStyle>
            <a:lvl1pPr marL="0" indent="0" algn="ctr">
              <a:buFontTx/>
              <a:buNone/>
              <a:defRPr sz="2800" baseline="0">
                <a:solidFill>
                  <a:schemeClr val="bg1"/>
                </a:solidFill>
                <a:latin typeface="ITC Franklin Gothic Std Bk Cp"/>
              </a:defRPr>
            </a:lvl1pPr>
          </a:lstStyle>
          <a:p>
            <a:pPr lvl="0"/>
            <a:r>
              <a:rPr lang="en-US"/>
              <a:t>OPTIONAL AUTHOR NAME</a:t>
            </a:r>
          </a:p>
        </p:txBody>
      </p:sp>
      <p:sp>
        <p:nvSpPr>
          <p:cNvPr id="16" name="Text Placeholder 15"/>
          <p:cNvSpPr>
            <a:spLocks noGrp="1"/>
          </p:cNvSpPr>
          <p:nvPr>
            <p:ph type="body" sz="quarter" idx="13" hasCustomPrompt="1"/>
          </p:nvPr>
        </p:nvSpPr>
        <p:spPr>
          <a:xfrm>
            <a:off x="0" y="4063684"/>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40818339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14452342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06669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68186043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6570717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D8F1-0D8D-144A-BA64-850D788B5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92CF6B-8BD6-3A48-8026-3AD1DF525E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768A014-3252-5C43-9AF7-2DD845172E88}"/>
              </a:ext>
            </a:extLst>
          </p:cNvPr>
          <p:cNvSpPr>
            <a:spLocks noGrp="1"/>
          </p:cNvSpPr>
          <p:nvPr>
            <p:ph type="dt" sz="half" idx="2"/>
          </p:nvPr>
        </p:nvSpPr>
        <p:spPr>
          <a:xfrm>
            <a:off x="265176" y="6458293"/>
            <a:ext cx="2743200" cy="331932"/>
          </a:xfrm>
          <a:prstGeom prst="rect">
            <a:avLst/>
          </a:prstGeom>
        </p:spPr>
        <p:txBody>
          <a:bodyPr/>
          <a:lstStyle>
            <a:lvl1pPr>
              <a:defRPr sz="1200"/>
            </a:lvl1pPr>
          </a:lstStyle>
          <a:p>
            <a:endParaRPr lang="en-US"/>
          </a:p>
        </p:txBody>
      </p:sp>
      <p:sp>
        <p:nvSpPr>
          <p:cNvPr id="8" name="Footer Placeholder 4">
            <a:extLst>
              <a:ext uri="{FF2B5EF4-FFF2-40B4-BE49-F238E27FC236}">
                <a16:creationId xmlns:a16="http://schemas.microsoft.com/office/drawing/2014/main" id="{29152F87-D62E-A647-937F-DB3E0EC7D302}"/>
              </a:ext>
            </a:extLst>
          </p:cNvPr>
          <p:cNvSpPr>
            <a:spLocks noGrp="1"/>
          </p:cNvSpPr>
          <p:nvPr>
            <p:ph type="ftr" sz="quarter" idx="3"/>
          </p:nvPr>
        </p:nvSpPr>
        <p:spPr>
          <a:xfrm>
            <a:off x="4038600" y="6458293"/>
            <a:ext cx="4114800" cy="331932"/>
          </a:xfrm>
          <a:prstGeom prst="rect">
            <a:avLst/>
          </a:prstGeom>
        </p:spPr>
        <p:txBody>
          <a:bodyPr/>
          <a:lstStyle>
            <a:lvl1pPr algn="ctr">
              <a:defRPr sz="1200"/>
            </a:lvl1pPr>
          </a:lstStyle>
          <a:p>
            <a:endParaRPr lang="en-US"/>
          </a:p>
        </p:txBody>
      </p:sp>
      <p:sp>
        <p:nvSpPr>
          <p:cNvPr id="9" name="Slide Number Placeholder 5">
            <a:extLst>
              <a:ext uri="{FF2B5EF4-FFF2-40B4-BE49-F238E27FC236}">
                <a16:creationId xmlns:a16="http://schemas.microsoft.com/office/drawing/2014/main" id="{9CE05717-12B4-1840-A403-2DAF4B5B12F6}"/>
              </a:ext>
            </a:extLst>
          </p:cNvPr>
          <p:cNvSpPr>
            <a:spLocks noGrp="1"/>
          </p:cNvSpPr>
          <p:nvPr>
            <p:ph type="sldNum" sz="quarter" idx="4"/>
          </p:nvPr>
        </p:nvSpPr>
        <p:spPr>
          <a:xfrm>
            <a:off x="9244584" y="6458293"/>
            <a:ext cx="2743200" cy="331932"/>
          </a:xfrm>
          <a:prstGeom prst="rect">
            <a:avLst/>
          </a:prstGeom>
        </p:spPr>
        <p:txBody>
          <a:bodyPr/>
          <a:lstStyle>
            <a:lvl1pPr algn="r">
              <a:defRPr sz="1200"/>
            </a:lvl1pPr>
          </a:lstStyle>
          <a:p>
            <a:fld id="{FC82B175-F70D-164E-8FA1-DC1A0FDCECB0}" type="slidenum">
              <a:rPr lang="en-US" smtClean="0"/>
              <a:pPr/>
              <a:t>‹#›</a:t>
            </a:fld>
            <a:endParaRPr lang="en-US"/>
          </a:p>
        </p:txBody>
      </p:sp>
    </p:spTree>
    <p:extLst>
      <p:ext uri="{BB962C8B-B14F-4D97-AF65-F5344CB8AC3E}">
        <p14:creationId xmlns:p14="http://schemas.microsoft.com/office/powerpoint/2010/main" val="24354101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6961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894374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57896"/>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DBD51B8-A8ED-6B4F-B578-59A3265156BE}"/>
              </a:ext>
            </a:extLst>
          </p:cNvPr>
          <p:cNvSpPr>
            <a:spLocks noGrp="1"/>
          </p:cNvSpPr>
          <p:nvPr>
            <p:ph idx="1"/>
          </p:nvPr>
        </p:nvSpPr>
        <p:spPr>
          <a:xfrm>
            <a:off x="878713" y="1395390"/>
            <a:ext cx="10434577" cy="4422449"/>
          </a:xfrm>
          <a:prstGeom prst="rect">
            <a:avLst/>
          </a:prstGeom>
        </p:spPr>
        <p:txBody>
          <a:bodyPr/>
          <a:lstStyle>
            <a:lvl1pPr marL="261938" indent="-261938">
              <a:tabLst/>
              <a:defRPr sz="2400">
                <a:latin typeface="ITC Franklin Gothic Std Book" panose="020B0504030503020204" pitchFamily="34" charset="0"/>
              </a:defRPr>
            </a:lvl1pPr>
            <a:lvl2pPr marL="602456" indent="-259556">
              <a:buFont typeface="System Font Regular"/>
              <a:buChar char="–"/>
              <a:tabLst/>
              <a:defRPr sz="2100">
                <a:latin typeface="ITC Franklin Gothic Std Book" panose="020B0504030503020204" pitchFamily="34" charset="0"/>
              </a:defRPr>
            </a:lvl2pPr>
            <a:lvl3pPr marL="908447" indent="-222647">
              <a:buFont typeface="Courier New" panose="02070309020205020404" pitchFamily="49" charset="0"/>
              <a:buChar char="o"/>
              <a:tabLst/>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5535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51490516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O3: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607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4925381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4" y="2315583"/>
            <a:ext cx="11436223" cy="1462913"/>
          </a:xfrm>
          <a:prstGeom prst="rect">
            <a:avLst/>
          </a:prstGeom>
        </p:spPr>
        <p:txBody>
          <a:bodyPr/>
          <a:lstStyle>
            <a:lvl1pPr marL="0" indent="0" algn="ctr">
              <a:buNone/>
              <a:defRPr sz="225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4" y="4181014"/>
            <a:ext cx="11436223" cy="183779"/>
          </a:xfrm>
          <a:prstGeom prst="rect">
            <a:avLst/>
          </a:prstGeom>
        </p:spPr>
        <p:txBody>
          <a:bodyPr/>
          <a:lstStyle>
            <a:lvl1pPr marL="0" indent="0" algn="ctr">
              <a:buNone/>
              <a:defRPr sz="120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72426239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142A-2882-934A-B898-661077BB4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19E91-BC9C-C149-B560-646710A0C25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A6C5927-902C-2946-A5D4-EA29A5F05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57E221-DC75-F741-A6CE-F4FCBFC43F80}"/>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27107660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350665195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1105031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9"/>
            <a:ext cx="5384800" cy="4525963"/>
          </a:xfrm>
        </p:spPr>
        <p:txBody>
          <a:bodyPr/>
          <a:lstStyle>
            <a:lvl1pPr>
              <a:defRPr sz="2400">
                <a:latin typeface="ITC Franklin Gothic Std Book" panose="020B0504030503020204" pitchFamily="34" charset="0"/>
                <a:cs typeface="ITC Franklin Gothic Std Book" panose="020B0504030503020204" pitchFamily="34" charset="0"/>
              </a:defRPr>
            </a:lvl1pPr>
            <a:lvl2pPr>
              <a:defRPr sz="2100">
                <a:latin typeface="ITC Franklin Gothic Std Book" panose="020B0504030503020204" pitchFamily="34" charset="0"/>
                <a:cs typeface="ITC Franklin Gothic Std Book" panose="020B0504030503020204" pitchFamily="34" charset="0"/>
              </a:defRPr>
            </a:lvl2pPr>
            <a:lvl3pPr>
              <a:defRPr sz="1800">
                <a:latin typeface="ITC Franklin Gothic Std Book" panose="020B0504030503020204" pitchFamily="34" charset="0"/>
                <a:cs typeface="ITC Franklin Gothic Std Book" panose="020B0504030503020204" pitchFamily="34" charset="0"/>
              </a:defRPr>
            </a:lvl3pPr>
            <a:lvl4pPr>
              <a:defRPr sz="1500">
                <a:latin typeface="ITC Franklin Gothic Std Book" panose="020B0504030503020204" pitchFamily="34" charset="0"/>
                <a:cs typeface="ITC Franklin Gothic Std Book" panose="020B0504030503020204" pitchFamily="34" charset="0"/>
              </a:defRPr>
            </a:lvl4pPr>
            <a:lvl5pPr>
              <a:defRPr sz="1500">
                <a:latin typeface="ITC Franklin Gothic Std Book" panose="020B0504030503020204" pitchFamily="34" charset="0"/>
                <a:cs typeface="ITC Franklin Gothic Std Book" panose="020B0504030503020204"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9"/>
            <a:ext cx="5384800" cy="4525963"/>
          </a:xfrm>
        </p:spPr>
        <p:txBody>
          <a:bodyPr/>
          <a:lstStyle>
            <a:lvl1pPr>
              <a:defRPr sz="2400">
                <a:latin typeface="ITC Franklin Gothic Std Book" panose="020B0504030503020204" pitchFamily="34" charset="0"/>
                <a:cs typeface="ITC Franklin Gothic Std Book" panose="020B0504030503020204" pitchFamily="34" charset="0"/>
              </a:defRPr>
            </a:lvl1pPr>
            <a:lvl2pPr>
              <a:defRPr sz="2100">
                <a:latin typeface="ITC Franklin Gothic Std Book" panose="020B0504030503020204" pitchFamily="34" charset="0"/>
                <a:cs typeface="ITC Franklin Gothic Std Book" panose="020B0504030503020204" pitchFamily="34" charset="0"/>
              </a:defRPr>
            </a:lvl2pPr>
            <a:lvl3pPr>
              <a:defRPr sz="1800">
                <a:latin typeface="ITC Franklin Gothic Std Book" panose="020B0504030503020204" pitchFamily="34" charset="0"/>
                <a:cs typeface="ITC Franklin Gothic Std Book" panose="020B0504030503020204" pitchFamily="34" charset="0"/>
              </a:defRPr>
            </a:lvl3pPr>
            <a:lvl4pPr>
              <a:defRPr sz="1500">
                <a:latin typeface="ITC Franklin Gothic Std Book" panose="020B0504030503020204" pitchFamily="34" charset="0"/>
                <a:cs typeface="ITC Franklin Gothic Std Book" panose="020B0504030503020204" pitchFamily="34" charset="0"/>
              </a:defRPr>
            </a:lvl4pPr>
            <a:lvl5pPr>
              <a:defRPr sz="1500">
                <a:latin typeface="ITC Franklin Gothic Std Book" panose="020B0504030503020204" pitchFamily="34" charset="0"/>
                <a:cs typeface="ITC Franklin Gothic Std Book" panose="020B0504030503020204"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7" y="25238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187373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7" y="252389"/>
            <a:ext cx="10972800" cy="1143000"/>
          </a:xfrm>
        </p:spPr>
        <p:txBody>
          <a:bodyPr/>
          <a:lstStyle>
            <a:lvl1pPr algn="ctr">
              <a:lnSpc>
                <a:spcPct val="80000"/>
              </a:lnSpc>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139248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60"/>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TABLE HERE</a:t>
            </a:r>
          </a:p>
        </p:txBody>
      </p:sp>
    </p:spTree>
    <p:extLst>
      <p:ext uri="{BB962C8B-B14F-4D97-AF65-F5344CB8AC3E}">
        <p14:creationId xmlns:p14="http://schemas.microsoft.com/office/powerpoint/2010/main" val="131655495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SHORT PARAGRAPH TEMPLATE TITLE</a:t>
            </a:r>
          </a:p>
        </p:txBody>
      </p:sp>
      <p:sp>
        <p:nvSpPr>
          <p:cNvPr id="11" name="Text Placeholder 10"/>
          <p:cNvSpPr>
            <a:spLocks noGrp="1"/>
          </p:cNvSpPr>
          <p:nvPr>
            <p:ph type="body" sz="quarter" idx="14" hasCustomPrompt="1"/>
          </p:nvPr>
        </p:nvSpPr>
        <p:spPr>
          <a:xfrm>
            <a:off x="1930401" y="1816100"/>
            <a:ext cx="8263467" cy="2273300"/>
          </a:xfrm>
          <a:prstGeom prst="rect">
            <a:avLst/>
          </a:prstGeom>
        </p:spPr>
        <p:txBody>
          <a:bodyPr vert="horz"/>
          <a:lstStyle>
            <a:lvl1pPr marL="0" indent="0" algn="l">
              <a:buFontTx/>
              <a:buNone/>
              <a:defRPr sz="135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94085" y="6460260"/>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11534047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338019102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B0A811D-F3F9-4A1F-B241-B660D2918E7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5873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2: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LONG PARAGRAPH TEMPLATE TITLE</a:t>
            </a:r>
          </a:p>
        </p:txBody>
      </p:sp>
      <p:sp>
        <p:nvSpPr>
          <p:cNvPr id="9"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Tree>
    <p:extLst>
      <p:ext uri="{BB962C8B-B14F-4D97-AF65-F5344CB8AC3E}">
        <p14:creationId xmlns:p14="http://schemas.microsoft.com/office/powerpoint/2010/main" val="287752357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D8F1-0D8D-144A-BA64-850D788B5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92CF6B-8BD6-3A48-8026-3AD1DF525E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768A014-3252-5C43-9AF7-2DD845172E88}"/>
              </a:ext>
            </a:extLst>
          </p:cNvPr>
          <p:cNvSpPr>
            <a:spLocks noGrp="1"/>
          </p:cNvSpPr>
          <p:nvPr>
            <p:ph type="dt" sz="half" idx="2"/>
          </p:nvPr>
        </p:nvSpPr>
        <p:spPr>
          <a:xfrm>
            <a:off x="265176" y="6458293"/>
            <a:ext cx="2743200" cy="331932"/>
          </a:xfrm>
          <a:prstGeom prst="rect">
            <a:avLst/>
          </a:prstGeom>
        </p:spPr>
        <p:txBody>
          <a:bodyPr/>
          <a:lstStyle>
            <a:lvl1pPr>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4">
            <a:extLst>
              <a:ext uri="{FF2B5EF4-FFF2-40B4-BE49-F238E27FC236}">
                <a16:creationId xmlns:a16="http://schemas.microsoft.com/office/drawing/2014/main" id="{29152F87-D62E-A647-937F-DB3E0EC7D302}"/>
              </a:ext>
            </a:extLst>
          </p:cNvPr>
          <p:cNvSpPr>
            <a:spLocks noGrp="1"/>
          </p:cNvSpPr>
          <p:nvPr>
            <p:ph type="ftr" sz="quarter" idx="3"/>
          </p:nvPr>
        </p:nvSpPr>
        <p:spPr>
          <a:xfrm>
            <a:off x="4038600" y="6458293"/>
            <a:ext cx="4114800" cy="331932"/>
          </a:xfrm>
          <a:prstGeom prst="rect">
            <a:avLst/>
          </a:prstGeom>
        </p:spPr>
        <p:txBody>
          <a:bodyPr/>
          <a:lstStyle>
            <a:lvl1pPr algn="ctr">
              <a:defRPr sz="1200"/>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5">
            <a:extLst>
              <a:ext uri="{FF2B5EF4-FFF2-40B4-BE49-F238E27FC236}">
                <a16:creationId xmlns:a16="http://schemas.microsoft.com/office/drawing/2014/main" id="{9CE05717-12B4-1840-A403-2DAF4B5B12F6}"/>
              </a:ext>
            </a:extLst>
          </p:cNvPr>
          <p:cNvSpPr>
            <a:spLocks noGrp="1"/>
          </p:cNvSpPr>
          <p:nvPr>
            <p:ph type="sldNum" sz="quarter" idx="4"/>
          </p:nvPr>
        </p:nvSpPr>
        <p:spPr>
          <a:xfrm>
            <a:off x="9244584" y="6458293"/>
            <a:ext cx="2743200" cy="331932"/>
          </a:xfrm>
          <a:prstGeom prst="rect">
            <a:avLst/>
          </a:prstGeom>
        </p:spPr>
        <p:txBody>
          <a:bodyPr/>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FC82B175-F70D-164E-8FA1-DC1A0FDCEC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457731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6961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1878986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57896"/>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DBD51B8-A8ED-6B4F-B578-59A3265156BE}"/>
              </a:ext>
            </a:extLst>
          </p:cNvPr>
          <p:cNvSpPr>
            <a:spLocks noGrp="1"/>
          </p:cNvSpPr>
          <p:nvPr>
            <p:ph idx="1"/>
          </p:nvPr>
        </p:nvSpPr>
        <p:spPr>
          <a:xfrm>
            <a:off x="878713" y="1395390"/>
            <a:ext cx="10434577" cy="4422449"/>
          </a:xfrm>
          <a:prstGeom prst="rect">
            <a:avLst/>
          </a:prstGeom>
        </p:spPr>
        <p:txBody>
          <a:bodyPr/>
          <a:lstStyle>
            <a:lvl1pPr marL="261938" indent="-261938">
              <a:tabLst/>
              <a:defRPr sz="2400">
                <a:latin typeface="ITC Franklin Gothic Std Book" panose="020B0504030503020204" pitchFamily="34" charset="0"/>
              </a:defRPr>
            </a:lvl1pPr>
            <a:lvl2pPr marL="602456" indent="-259556">
              <a:buFont typeface="System Font Regular"/>
              <a:buChar char="–"/>
              <a:tabLst/>
              <a:defRPr sz="2100">
                <a:latin typeface="ITC Franklin Gothic Std Book" panose="020B0504030503020204" pitchFamily="34" charset="0"/>
              </a:defRPr>
            </a:lvl2pPr>
            <a:lvl3pPr marL="908447" indent="-222647">
              <a:buFont typeface="Courier New" panose="02070309020205020404" pitchFamily="49" charset="0"/>
              <a:buChar char="o"/>
              <a:tabLst/>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944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spTree>
    <p:extLst>
      <p:ext uri="{BB962C8B-B14F-4D97-AF65-F5344CB8AC3E}">
        <p14:creationId xmlns:p14="http://schemas.microsoft.com/office/powerpoint/2010/main" val="243297019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99BE2-28C0-CF47-ADB1-E1367B6658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4EEF44-A536-CC4D-B5F9-745F481BF8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25C538-25A7-CB46-B8E6-453999C947B4}"/>
              </a:ext>
            </a:extLst>
          </p:cNvPr>
          <p:cNvSpPr>
            <a:spLocks noGrp="1"/>
          </p:cNvSpPr>
          <p:nvPr>
            <p:ph type="dt" sz="half" idx="10"/>
          </p:nvPr>
        </p:nvSpPr>
        <p:spPr/>
        <p:txBody>
          <a:bodyPr/>
          <a:lstStyle/>
          <a:p>
            <a:fld id="{09C5A77D-5A67-8247-925C-EF73528FA78E}" type="datetimeFigureOut">
              <a:rPr lang="en-US" smtClean="0"/>
              <a:t>8/1/2023</a:t>
            </a:fld>
            <a:endParaRPr lang="en-US"/>
          </a:p>
        </p:txBody>
      </p:sp>
      <p:sp>
        <p:nvSpPr>
          <p:cNvPr id="5" name="Footer Placeholder 4">
            <a:extLst>
              <a:ext uri="{FF2B5EF4-FFF2-40B4-BE49-F238E27FC236}">
                <a16:creationId xmlns:a16="http://schemas.microsoft.com/office/drawing/2014/main" id="{37399AA6-0AF2-6849-9BAA-96D3A847E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42E5CB-25D7-FA4D-B562-90A8362CA0C9}"/>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275876184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375683554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B0A811D-F3F9-4A1F-B241-B660D2918E7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1745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D8F1-0D8D-144A-BA64-850D788B5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92CF6B-8BD6-3A48-8026-3AD1DF525E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768A014-3252-5C43-9AF7-2DD845172E88}"/>
              </a:ext>
            </a:extLst>
          </p:cNvPr>
          <p:cNvSpPr>
            <a:spLocks noGrp="1"/>
          </p:cNvSpPr>
          <p:nvPr>
            <p:ph type="dt" sz="half" idx="2"/>
          </p:nvPr>
        </p:nvSpPr>
        <p:spPr>
          <a:xfrm>
            <a:off x="265176" y="6458293"/>
            <a:ext cx="2743200" cy="331932"/>
          </a:xfrm>
          <a:prstGeom prst="rect">
            <a:avLst/>
          </a:prstGeom>
        </p:spPr>
        <p:txBody>
          <a:bodyPr/>
          <a:lstStyle>
            <a:lvl1pPr>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4">
            <a:extLst>
              <a:ext uri="{FF2B5EF4-FFF2-40B4-BE49-F238E27FC236}">
                <a16:creationId xmlns:a16="http://schemas.microsoft.com/office/drawing/2014/main" id="{29152F87-D62E-A647-937F-DB3E0EC7D302}"/>
              </a:ext>
            </a:extLst>
          </p:cNvPr>
          <p:cNvSpPr>
            <a:spLocks noGrp="1"/>
          </p:cNvSpPr>
          <p:nvPr>
            <p:ph type="ftr" sz="quarter" idx="3"/>
          </p:nvPr>
        </p:nvSpPr>
        <p:spPr>
          <a:xfrm>
            <a:off x="4038600" y="6458293"/>
            <a:ext cx="4114800" cy="331932"/>
          </a:xfrm>
          <a:prstGeom prst="rect">
            <a:avLst/>
          </a:prstGeom>
        </p:spPr>
        <p:txBody>
          <a:bodyPr/>
          <a:lstStyle>
            <a:lvl1pPr algn="ctr">
              <a:defRPr sz="1200"/>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5">
            <a:extLst>
              <a:ext uri="{FF2B5EF4-FFF2-40B4-BE49-F238E27FC236}">
                <a16:creationId xmlns:a16="http://schemas.microsoft.com/office/drawing/2014/main" id="{9CE05717-12B4-1840-A403-2DAF4B5B12F6}"/>
              </a:ext>
            </a:extLst>
          </p:cNvPr>
          <p:cNvSpPr>
            <a:spLocks noGrp="1"/>
          </p:cNvSpPr>
          <p:nvPr>
            <p:ph type="sldNum" sz="quarter" idx="4"/>
          </p:nvPr>
        </p:nvSpPr>
        <p:spPr>
          <a:xfrm>
            <a:off x="9244584" y="6458293"/>
            <a:ext cx="2743200" cy="331932"/>
          </a:xfrm>
          <a:prstGeom prst="rect">
            <a:avLst/>
          </a:prstGeom>
        </p:spPr>
        <p:txBody>
          <a:bodyPr/>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FC82B175-F70D-164E-8FA1-DC1A0FDCEC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51339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6961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088332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57896"/>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DBD51B8-A8ED-6B4F-B578-59A3265156BE}"/>
              </a:ext>
            </a:extLst>
          </p:cNvPr>
          <p:cNvSpPr>
            <a:spLocks noGrp="1"/>
          </p:cNvSpPr>
          <p:nvPr>
            <p:ph idx="1"/>
          </p:nvPr>
        </p:nvSpPr>
        <p:spPr>
          <a:xfrm>
            <a:off x="878713" y="1395390"/>
            <a:ext cx="10434577" cy="4422449"/>
          </a:xfrm>
          <a:prstGeom prst="rect">
            <a:avLst/>
          </a:prstGeom>
        </p:spPr>
        <p:txBody>
          <a:bodyPr/>
          <a:lstStyle>
            <a:lvl1pPr marL="261938" indent="-261938">
              <a:tabLst/>
              <a:defRPr sz="2400">
                <a:latin typeface="ITC Franklin Gothic Std Book" panose="020B0504030503020204" pitchFamily="34" charset="0"/>
              </a:defRPr>
            </a:lvl1pPr>
            <a:lvl2pPr marL="602456" indent="-259556">
              <a:buFont typeface="System Font Regular"/>
              <a:buChar char="–"/>
              <a:tabLst/>
              <a:defRPr sz="2100">
                <a:latin typeface="ITC Franklin Gothic Std Book" panose="020B0504030503020204" pitchFamily="34" charset="0"/>
              </a:defRPr>
            </a:lvl2pPr>
            <a:lvl3pPr marL="908447" indent="-222647">
              <a:buFont typeface="Courier New" panose="02070309020205020404" pitchFamily="49" charset="0"/>
              <a:buChar char="o"/>
              <a:tabLst/>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50241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2: bulleted text">
    <p:spTree>
      <p:nvGrpSpPr>
        <p:cNvPr id="1" name=""/>
        <p:cNvGrpSpPr/>
        <p:nvPr/>
      </p:nvGrpSpPr>
      <p:grpSpPr>
        <a:xfrm>
          <a:off x="0" y="0"/>
          <a:ext cx="0" cy="0"/>
          <a:chOff x="0" y="0"/>
          <a:chExt cx="0" cy="0"/>
        </a:xfrm>
      </p:grpSpPr>
      <p:sp>
        <p:nvSpPr>
          <p:cNvPr id="8"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9" name="Slide Number Placeholder 8"/>
          <p:cNvSpPr>
            <a:spLocks noGrp="1"/>
          </p:cNvSpPr>
          <p:nvPr>
            <p:ph type="sldNum" sz="quarter" idx="12"/>
          </p:nvPr>
        </p:nvSpPr>
        <p:spPr/>
        <p:txBody>
          <a:bodyPr/>
          <a:lstStyle/>
          <a:p>
            <a:fld id="{0F418C06-167A-E646-9EF6-18275B625F6B}" type="slidenum">
              <a:rPr lang="en-US" smtClean="0"/>
              <a:pPr/>
              <a:t>‹#›</a:t>
            </a:fld>
            <a:endParaRPr lang="en-US"/>
          </a:p>
        </p:txBody>
      </p:sp>
      <p:sp>
        <p:nvSpPr>
          <p:cNvPr id="10"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Tree>
    <p:extLst>
      <p:ext uri="{BB962C8B-B14F-4D97-AF65-F5344CB8AC3E}">
        <p14:creationId xmlns:p14="http://schemas.microsoft.com/office/powerpoint/2010/main" val="6596909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99BE2-28C0-CF47-ADB1-E1367B6658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4EEF44-A536-CC4D-B5F9-745F481BF8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25C538-25A7-CB46-B8E6-453999C947B4}"/>
              </a:ext>
            </a:extLst>
          </p:cNvPr>
          <p:cNvSpPr>
            <a:spLocks noGrp="1"/>
          </p:cNvSpPr>
          <p:nvPr>
            <p:ph type="dt" sz="half" idx="10"/>
          </p:nvPr>
        </p:nvSpPr>
        <p:spPr/>
        <p:txBody>
          <a:bodyPr/>
          <a:lstStyle/>
          <a:p>
            <a:fld id="{09C5A77D-5A67-8247-925C-EF73528FA78E}" type="datetimeFigureOut">
              <a:rPr lang="en-US" smtClean="0"/>
              <a:t>8/1/2023</a:t>
            </a:fld>
            <a:endParaRPr lang="en-US"/>
          </a:p>
        </p:txBody>
      </p:sp>
      <p:sp>
        <p:nvSpPr>
          <p:cNvPr id="5" name="Footer Placeholder 4">
            <a:extLst>
              <a:ext uri="{FF2B5EF4-FFF2-40B4-BE49-F238E27FC236}">
                <a16:creationId xmlns:a16="http://schemas.microsoft.com/office/drawing/2014/main" id="{37399AA6-0AF2-6849-9BAA-96D3A847E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42E5CB-25D7-FA4D-B562-90A8362CA0C9}"/>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275876184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2F4117AC-54E7-7E4D-94BA-D1A0DC203767}"/>
              </a:ext>
            </a:extLst>
          </p:cNvPr>
          <p:cNvSpPr>
            <a:spLocks noGrp="1"/>
          </p:cNvSpPr>
          <p:nvPr>
            <p:ph idx="1" hasCustomPrompt="1"/>
          </p:nvPr>
        </p:nvSpPr>
        <p:spPr>
          <a:xfrm>
            <a:off x="878713" y="1395390"/>
            <a:ext cx="10434577" cy="4422449"/>
          </a:xfrm>
          <a:prstGeom prst="rect">
            <a:avLst/>
          </a:prstGeom>
        </p:spPr>
        <p:txBody>
          <a:bodyPr/>
          <a:lstStyle>
            <a:lvl1pPr marL="261938" indent="-261938">
              <a:tabLst/>
              <a:defRPr sz="2400">
                <a:latin typeface="ITC Franklin Gothic Std Book" panose="020B0504030503020204" pitchFamily="34" charset="0"/>
              </a:defRPr>
            </a:lvl1pPr>
            <a:lvl2pPr marL="602456" indent="-259556">
              <a:buFont typeface="System Font Regular"/>
              <a:buChar char="–"/>
              <a:tabLst/>
              <a:defRPr sz="2000">
                <a:latin typeface="ITC Franklin Gothic Std Book" panose="020B0504030503020204" pitchFamily="34" charset="0"/>
              </a:defRPr>
            </a:lvl2pPr>
            <a:lvl3pPr marL="908447" indent="-222647">
              <a:buFont typeface="Courier New" panose="02070309020205020404" pitchFamily="49" charset="0"/>
              <a:buChar char="o"/>
              <a:tabLst/>
              <a:defRPr sz="1800">
                <a:latin typeface="ITC Franklin Gothic Std Book" panose="020B0504030503020204" pitchFamily="34" charset="0"/>
              </a:defRPr>
            </a:lvl3pPr>
            <a:lvl4pPr>
              <a:defRPr sz="16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28325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43098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4" y="2315583"/>
            <a:ext cx="11436223" cy="1462913"/>
          </a:xfrm>
          <a:prstGeom prst="rect">
            <a:avLst/>
          </a:prstGeom>
        </p:spPr>
        <p:txBody>
          <a:bodyPr/>
          <a:lstStyle>
            <a:lvl1pPr marL="0" indent="0" algn="ctr">
              <a:buNone/>
              <a:defRPr sz="225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4" y="4181014"/>
            <a:ext cx="11436223" cy="183779"/>
          </a:xfrm>
          <a:prstGeom prst="rect">
            <a:avLst/>
          </a:prstGeom>
        </p:spPr>
        <p:txBody>
          <a:bodyPr/>
          <a:lstStyle>
            <a:lvl1pPr marL="0" indent="0" algn="ctr">
              <a:buNone/>
              <a:defRPr sz="120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3941761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142A-2882-934A-B898-661077BB4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19E91-BC9C-C149-B560-646710A0C25B}"/>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1A6C5927-902C-2946-A5D4-EA29A5F0548A}"/>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E357E221-DC75-F741-A6CE-F4FCBFC43F8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994D77B-0506-FE43-8A0C-C4BA365F3B9A}"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20053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99BE2-28C0-CF47-ADB1-E1367B6658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4EEF44-A536-CC4D-B5F9-745F481BF8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25C538-25A7-CB46-B8E6-453999C947B4}"/>
              </a:ext>
            </a:extLst>
          </p:cNvPr>
          <p:cNvSpPr>
            <a:spLocks noGrp="1"/>
          </p:cNvSpPr>
          <p:nvPr>
            <p:ph type="dt" sz="half" idx="10"/>
          </p:nvPr>
        </p:nvSpPr>
        <p:spPr/>
        <p:txBody>
          <a:bodyPr/>
          <a:lstStyle/>
          <a:p>
            <a:fld id="{09C5A77D-5A67-8247-925C-EF73528FA78E}" type="datetimeFigureOut">
              <a:rPr lang="en-US" smtClean="0"/>
              <a:t>8/1/2023</a:t>
            </a:fld>
            <a:endParaRPr lang="en-US"/>
          </a:p>
        </p:txBody>
      </p:sp>
      <p:sp>
        <p:nvSpPr>
          <p:cNvPr id="5" name="Footer Placeholder 4">
            <a:extLst>
              <a:ext uri="{FF2B5EF4-FFF2-40B4-BE49-F238E27FC236}">
                <a16:creationId xmlns:a16="http://schemas.microsoft.com/office/drawing/2014/main" id="{37399AA6-0AF2-6849-9BAA-96D3A847E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42E5CB-25D7-FA4D-B562-90A8362CA0C9}"/>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18322250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5E7FD-A9FF-464D-9ECD-B2B65839B2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720569-306A-AD4E-8CE5-AC6E0303FB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F15B25-88DB-DB41-B455-273A97ED92CA}"/>
              </a:ext>
            </a:extLst>
          </p:cNvPr>
          <p:cNvSpPr>
            <a:spLocks noGrp="1"/>
          </p:cNvSpPr>
          <p:nvPr>
            <p:ph type="dt" sz="half" idx="10"/>
          </p:nvPr>
        </p:nvSpPr>
        <p:spPr/>
        <p:txBody>
          <a:bodyPr/>
          <a:lstStyle/>
          <a:p>
            <a:fld id="{09C5A77D-5A67-8247-925C-EF73528FA78E}" type="datetimeFigureOut">
              <a:rPr lang="en-US" smtClean="0"/>
              <a:t>8/1/2023</a:t>
            </a:fld>
            <a:endParaRPr lang="en-US"/>
          </a:p>
        </p:txBody>
      </p:sp>
      <p:sp>
        <p:nvSpPr>
          <p:cNvPr id="5" name="Footer Placeholder 4">
            <a:extLst>
              <a:ext uri="{FF2B5EF4-FFF2-40B4-BE49-F238E27FC236}">
                <a16:creationId xmlns:a16="http://schemas.microsoft.com/office/drawing/2014/main" id="{2CB5E1F0-F8D1-5F4E-8F8D-FA3283A45B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FC4F65-29B4-F54A-8786-CF6768C42151}"/>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303630563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1C2D9-8704-E640-92C5-E33D675597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0C5060-CED4-CE4E-83A0-10257082FA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A93C30-B43C-4449-B509-1308C52A7E28}"/>
              </a:ext>
            </a:extLst>
          </p:cNvPr>
          <p:cNvSpPr>
            <a:spLocks noGrp="1"/>
          </p:cNvSpPr>
          <p:nvPr>
            <p:ph type="dt" sz="half" idx="10"/>
          </p:nvPr>
        </p:nvSpPr>
        <p:spPr/>
        <p:txBody>
          <a:bodyPr/>
          <a:lstStyle/>
          <a:p>
            <a:fld id="{09C5A77D-5A67-8247-925C-EF73528FA78E}" type="datetimeFigureOut">
              <a:rPr lang="en-US" smtClean="0"/>
              <a:t>8/1/2023</a:t>
            </a:fld>
            <a:endParaRPr lang="en-US"/>
          </a:p>
        </p:txBody>
      </p:sp>
      <p:sp>
        <p:nvSpPr>
          <p:cNvPr id="5" name="Footer Placeholder 4">
            <a:extLst>
              <a:ext uri="{FF2B5EF4-FFF2-40B4-BE49-F238E27FC236}">
                <a16:creationId xmlns:a16="http://schemas.microsoft.com/office/drawing/2014/main" id="{5C4F1F5E-6C50-8D4B-A86E-6FCCA8144A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9C845B-6BEF-DD47-810E-EA564F5C9A75}"/>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333002020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6A837-A5E1-1946-83B7-EA2B49F914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79AA0-89B7-A244-B33A-6CCEB07E43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E9714C-5814-7648-A541-8963603920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E947A5-4CE0-5A43-9CD8-C0AD27012996}"/>
              </a:ext>
            </a:extLst>
          </p:cNvPr>
          <p:cNvSpPr>
            <a:spLocks noGrp="1"/>
          </p:cNvSpPr>
          <p:nvPr>
            <p:ph type="dt" sz="half" idx="10"/>
          </p:nvPr>
        </p:nvSpPr>
        <p:spPr/>
        <p:txBody>
          <a:bodyPr/>
          <a:lstStyle/>
          <a:p>
            <a:fld id="{09C5A77D-5A67-8247-925C-EF73528FA78E}" type="datetimeFigureOut">
              <a:rPr lang="en-US" smtClean="0"/>
              <a:t>8/1/2023</a:t>
            </a:fld>
            <a:endParaRPr lang="en-US"/>
          </a:p>
        </p:txBody>
      </p:sp>
      <p:sp>
        <p:nvSpPr>
          <p:cNvPr id="6" name="Footer Placeholder 5">
            <a:extLst>
              <a:ext uri="{FF2B5EF4-FFF2-40B4-BE49-F238E27FC236}">
                <a16:creationId xmlns:a16="http://schemas.microsoft.com/office/drawing/2014/main" id="{413E2D93-59AE-0741-B107-1EE93C5B60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1E6F1A-F961-2545-9E07-E00F9A633DA5}"/>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270319440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1AFC-24AD-1F46-BC02-2E48E07312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4F3B60-C692-144D-859C-B5FFCC8944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0C3F7-607A-9E43-8DA0-95AE7D0471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3813E5-2C92-A24E-AC03-3A2D6FA74E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DF8DD1-D03C-194A-AE55-5DC42E942C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89479F-7317-A844-BB02-2AE926010ADD}"/>
              </a:ext>
            </a:extLst>
          </p:cNvPr>
          <p:cNvSpPr>
            <a:spLocks noGrp="1"/>
          </p:cNvSpPr>
          <p:nvPr>
            <p:ph type="dt" sz="half" idx="10"/>
          </p:nvPr>
        </p:nvSpPr>
        <p:spPr/>
        <p:txBody>
          <a:bodyPr/>
          <a:lstStyle/>
          <a:p>
            <a:fld id="{09C5A77D-5A67-8247-925C-EF73528FA78E}" type="datetimeFigureOut">
              <a:rPr lang="en-US" smtClean="0"/>
              <a:t>8/1/2023</a:t>
            </a:fld>
            <a:endParaRPr lang="en-US"/>
          </a:p>
        </p:txBody>
      </p:sp>
      <p:sp>
        <p:nvSpPr>
          <p:cNvPr id="8" name="Footer Placeholder 7">
            <a:extLst>
              <a:ext uri="{FF2B5EF4-FFF2-40B4-BE49-F238E27FC236}">
                <a16:creationId xmlns:a16="http://schemas.microsoft.com/office/drawing/2014/main" id="{14AACABE-7B74-684A-8A4A-F14F969B4D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B608A2-1EBD-024E-9980-23B64DABCE11}"/>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29831061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2: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5"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SHORT PARAGRAPH TEMPLATE TITLE</a:t>
            </a:r>
          </a:p>
        </p:txBody>
      </p:sp>
      <p:sp>
        <p:nvSpPr>
          <p:cNvPr id="6"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241512093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77CB9-FE79-9348-95B1-51B1DEAD6D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80B850-04B2-904F-B532-DE26DDAF27D0}"/>
              </a:ext>
            </a:extLst>
          </p:cNvPr>
          <p:cNvSpPr>
            <a:spLocks noGrp="1"/>
          </p:cNvSpPr>
          <p:nvPr>
            <p:ph type="dt" sz="half" idx="10"/>
          </p:nvPr>
        </p:nvSpPr>
        <p:spPr/>
        <p:txBody>
          <a:bodyPr/>
          <a:lstStyle/>
          <a:p>
            <a:fld id="{09C5A77D-5A67-8247-925C-EF73528FA78E}" type="datetimeFigureOut">
              <a:rPr lang="en-US" smtClean="0"/>
              <a:t>8/1/2023</a:t>
            </a:fld>
            <a:endParaRPr lang="en-US"/>
          </a:p>
        </p:txBody>
      </p:sp>
      <p:sp>
        <p:nvSpPr>
          <p:cNvPr id="4" name="Footer Placeholder 3">
            <a:extLst>
              <a:ext uri="{FF2B5EF4-FFF2-40B4-BE49-F238E27FC236}">
                <a16:creationId xmlns:a16="http://schemas.microsoft.com/office/drawing/2014/main" id="{D93748C5-C7D1-454B-ACCB-99BC6B17DE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8AC0C0-C63F-BF40-A190-9785F63B3C5B}"/>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242844333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8C5438-D425-6F46-A5FB-286A08665171}"/>
              </a:ext>
            </a:extLst>
          </p:cNvPr>
          <p:cNvSpPr>
            <a:spLocks noGrp="1"/>
          </p:cNvSpPr>
          <p:nvPr>
            <p:ph type="dt" sz="half" idx="10"/>
          </p:nvPr>
        </p:nvSpPr>
        <p:spPr/>
        <p:txBody>
          <a:bodyPr/>
          <a:lstStyle/>
          <a:p>
            <a:fld id="{09C5A77D-5A67-8247-925C-EF73528FA78E}" type="datetimeFigureOut">
              <a:rPr lang="en-US" smtClean="0"/>
              <a:t>8/1/2023</a:t>
            </a:fld>
            <a:endParaRPr lang="en-US"/>
          </a:p>
        </p:txBody>
      </p:sp>
      <p:sp>
        <p:nvSpPr>
          <p:cNvPr id="3" name="Footer Placeholder 2">
            <a:extLst>
              <a:ext uri="{FF2B5EF4-FFF2-40B4-BE49-F238E27FC236}">
                <a16:creationId xmlns:a16="http://schemas.microsoft.com/office/drawing/2014/main" id="{1021D586-A169-8441-81D0-E2A7F3521E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F1CDA3-442C-C443-A93C-B769E06DA80A}"/>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228396282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26272-4DF6-5449-90D6-38A5F1F3C3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329D6B-A2CC-DE40-AD25-88F29B6794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D33481-42AC-B14E-987B-20C8E78CC1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606A17-453A-CB4E-97AB-B349C8945AFE}"/>
              </a:ext>
            </a:extLst>
          </p:cNvPr>
          <p:cNvSpPr>
            <a:spLocks noGrp="1"/>
          </p:cNvSpPr>
          <p:nvPr>
            <p:ph type="dt" sz="half" idx="10"/>
          </p:nvPr>
        </p:nvSpPr>
        <p:spPr/>
        <p:txBody>
          <a:bodyPr/>
          <a:lstStyle/>
          <a:p>
            <a:fld id="{09C5A77D-5A67-8247-925C-EF73528FA78E}" type="datetimeFigureOut">
              <a:rPr lang="en-US" smtClean="0"/>
              <a:t>8/1/2023</a:t>
            </a:fld>
            <a:endParaRPr lang="en-US"/>
          </a:p>
        </p:txBody>
      </p:sp>
      <p:sp>
        <p:nvSpPr>
          <p:cNvPr id="6" name="Footer Placeholder 5">
            <a:extLst>
              <a:ext uri="{FF2B5EF4-FFF2-40B4-BE49-F238E27FC236}">
                <a16:creationId xmlns:a16="http://schemas.microsoft.com/office/drawing/2014/main" id="{F4F43F3E-F31F-0E44-B388-8EAB0E7B22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DA017C-370A-3544-A932-FB767E39C318}"/>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289615606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A706-C003-6644-A9F8-C45BA03B1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0E9590-9A29-3C4A-B372-EF8EDAE83C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DAF75C-96FB-F943-B639-9FA2CE0196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3E861D-3E21-4D41-B198-E1949AA80DB1}"/>
              </a:ext>
            </a:extLst>
          </p:cNvPr>
          <p:cNvSpPr>
            <a:spLocks noGrp="1"/>
          </p:cNvSpPr>
          <p:nvPr>
            <p:ph type="dt" sz="half" idx="10"/>
          </p:nvPr>
        </p:nvSpPr>
        <p:spPr/>
        <p:txBody>
          <a:bodyPr/>
          <a:lstStyle/>
          <a:p>
            <a:fld id="{09C5A77D-5A67-8247-925C-EF73528FA78E}" type="datetimeFigureOut">
              <a:rPr lang="en-US" smtClean="0"/>
              <a:t>8/1/2023</a:t>
            </a:fld>
            <a:endParaRPr lang="en-US"/>
          </a:p>
        </p:txBody>
      </p:sp>
      <p:sp>
        <p:nvSpPr>
          <p:cNvPr id="6" name="Footer Placeholder 5">
            <a:extLst>
              <a:ext uri="{FF2B5EF4-FFF2-40B4-BE49-F238E27FC236}">
                <a16:creationId xmlns:a16="http://schemas.microsoft.com/office/drawing/2014/main" id="{3E65571C-21C4-5445-8072-5FE0CF67B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F23C46-990A-584A-9CE8-39F8329A32DF}"/>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6981268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C25A-8DF1-524E-BDFB-F86C50EA3D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5694C4-3F09-E748-9284-6436BB2891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22E10A-7E6A-D04D-8AEB-36E85F9BE14B}"/>
              </a:ext>
            </a:extLst>
          </p:cNvPr>
          <p:cNvSpPr>
            <a:spLocks noGrp="1"/>
          </p:cNvSpPr>
          <p:nvPr>
            <p:ph type="dt" sz="half" idx="10"/>
          </p:nvPr>
        </p:nvSpPr>
        <p:spPr/>
        <p:txBody>
          <a:bodyPr/>
          <a:lstStyle/>
          <a:p>
            <a:fld id="{09C5A77D-5A67-8247-925C-EF73528FA78E}" type="datetimeFigureOut">
              <a:rPr lang="en-US" smtClean="0"/>
              <a:t>8/1/2023</a:t>
            </a:fld>
            <a:endParaRPr lang="en-US"/>
          </a:p>
        </p:txBody>
      </p:sp>
      <p:sp>
        <p:nvSpPr>
          <p:cNvPr id="5" name="Footer Placeholder 4">
            <a:extLst>
              <a:ext uri="{FF2B5EF4-FFF2-40B4-BE49-F238E27FC236}">
                <a16:creationId xmlns:a16="http://schemas.microsoft.com/office/drawing/2014/main" id="{BFF25E59-FA19-0246-9DF1-82B3884034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0F49EF-B890-294A-97F8-DE4BA8966913}"/>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76110901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698B96-CAEA-1643-95F4-E8BF246487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1E99FE-D9A8-2844-98D4-1C9D6FF33C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C3DB3D-23C8-8E4F-9811-7BCAC4D9F2F7}"/>
              </a:ext>
            </a:extLst>
          </p:cNvPr>
          <p:cNvSpPr>
            <a:spLocks noGrp="1"/>
          </p:cNvSpPr>
          <p:nvPr>
            <p:ph type="dt" sz="half" idx="10"/>
          </p:nvPr>
        </p:nvSpPr>
        <p:spPr/>
        <p:txBody>
          <a:bodyPr/>
          <a:lstStyle/>
          <a:p>
            <a:fld id="{09C5A77D-5A67-8247-925C-EF73528FA78E}" type="datetimeFigureOut">
              <a:rPr lang="en-US" smtClean="0"/>
              <a:t>8/1/2023</a:t>
            </a:fld>
            <a:endParaRPr lang="en-US"/>
          </a:p>
        </p:txBody>
      </p:sp>
      <p:sp>
        <p:nvSpPr>
          <p:cNvPr id="5" name="Footer Placeholder 4">
            <a:extLst>
              <a:ext uri="{FF2B5EF4-FFF2-40B4-BE49-F238E27FC236}">
                <a16:creationId xmlns:a16="http://schemas.microsoft.com/office/drawing/2014/main" id="{A814019A-95FC-7440-B4FD-30B264582D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D88D09-ABA5-BB4C-90C9-5D7B622CCEDE}"/>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228991601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219253956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5"/>
            <a:ext cx="10363200" cy="1470025"/>
          </a:xfrm>
        </p:spPr>
        <p:txBody>
          <a:bodyPr/>
          <a:lstStyle>
            <a:lvl1pPr algn="ctr">
              <a:defRPr>
                <a:latin typeface="Gill Sans"/>
                <a:cs typeface="Gill Sans"/>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Gill Sans Light"/>
                <a:cs typeface="Gill Sans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22147328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5"/>
            <a:ext cx="4945311" cy="475861"/>
          </a:xfrm>
          <a:prstGeom prst="rect">
            <a:avLst/>
          </a:prstGeom>
        </p:spPr>
      </p:pic>
    </p:spTree>
    <p:extLst>
      <p:ext uri="{BB962C8B-B14F-4D97-AF65-F5344CB8AC3E}">
        <p14:creationId xmlns:p14="http://schemas.microsoft.com/office/powerpoint/2010/main" val="52441262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normAutofit/>
          </a:bodyPr>
          <a:lstStyle>
            <a:lvl1pPr algn="l">
              <a:defRPr sz="4267"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5"/>
            <a:ext cx="4945311" cy="475861"/>
          </a:xfrm>
          <a:prstGeom prst="rect">
            <a:avLst/>
          </a:prstGeom>
        </p:spPr>
      </p:pic>
    </p:spTree>
    <p:extLst>
      <p:ext uri="{BB962C8B-B14F-4D97-AF65-F5344CB8AC3E}">
        <p14:creationId xmlns:p14="http://schemas.microsoft.com/office/powerpoint/2010/main" val="11682226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2: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3"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TABLE HERE</a:t>
            </a:r>
          </a:p>
        </p:txBody>
      </p:sp>
    </p:spTree>
    <p:extLst>
      <p:ext uri="{BB962C8B-B14F-4D97-AF65-F5344CB8AC3E}">
        <p14:creationId xmlns:p14="http://schemas.microsoft.com/office/powerpoint/2010/main" val="258330839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Content Placeholder 2"/>
          <p:cNvSpPr>
            <a:spLocks noGrp="1"/>
          </p:cNvSpPr>
          <p:nvPr>
            <p:ph sz="half" idx="1"/>
          </p:nvPr>
        </p:nvSpPr>
        <p:spPr>
          <a:xfrm>
            <a:off x="609600" y="1341438"/>
            <a:ext cx="5384800" cy="4525963"/>
          </a:xfrm>
        </p:spPr>
        <p:txBody>
          <a:bodyPr/>
          <a:lstStyle>
            <a:lvl1pPr>
              <a:defRPr sz="3733">
                <a:latin typeface="Gill Sans Light"/>
                <a:cs typeface="Gill Sans Light"/>
              </a:defRPr>
            </a:lvl1pPr>
            <a:lvl2pPr>
              <a:defRPr sz="3200">
                <a:latin typeface="Gill Sans Light"/>
                <a:cs typeface="Gill Sans Light"/>
              </a:defRPr>
            </a:lvl2pPr>
            <a:lvl3pPr>
              <a:defRPr sz="2667">
                <a:latin typeface="Gill Sans Light"/>
                <a:cs typeface="Gill Sans Light"/>
              </a:defRPr>
            </a:lvl3pPr>
            <a:lvl4pPr>
              <a:defRPr sz="2400">
                <a:latin typeface="Gill Sans Light"/>
                <a:cs typeface="Gill Sans Light"/>
              </a:defRPr>
            </a:lvl4pPr>
            <a:lvl5pPr>
              <a:defRPr sz="2400">
                <a:latin typeface="Gill Sans Light"/>
                <a:cs typeface="Gill Sans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41438"/>
            <a:ext cx="5384800" cy="4525963"/>
          </a:xfrm>
        </p:spPr>
        <p:txBody>
          <a:bodyPr/>
          <a:lstStyle>
            <a:lvl1pPr>
              <a:defRPr sz="3733">
                <a:latin typeface="Gill Sans Light"/>
                <a:cs typeface="Gill Sans Light"/>
              </a:defRPr>
            </a:lvl1pPr>
            <a:lvl2pPr>
              <a:defRPr sz="3200">
                <a:latin typeface="Gill Sans Light"/>
                <a:cs typeface="Gill Sans Light"/>
              </a:defRPr>
            </a:lvl2pPr>
            <a:lvl3pPr>
              <a:defRPr sz="2667">
                <a:latin typeface="Gill Sans Light"/>
                <a:cs typeface="Gill Sans Light"/>
              </a:defRPr>
            </a:lvl3pPr>
            <a:lvl4pPr>
              <a:defRPr sz="2400">
                <a:latin typeface="Gill Sans Light"/>
                <a:cs typeface="Gill Sans Light"/>
              </a:defRPr>
            </a:lvl4pPr>
            <a:lvl5pPr>
              <a:defRPr sz="2400">
                <a:latin typeface="Gill Sans Light"/>
                <a:cs typeface="Gill Sans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5"/>
            <a:ext cx="4945311" cy="475861"/>
          </a:xfrm>
          <a:prstGeom prst="rect">
            <a:avLst/>
          </a:prstGeom>
        </p:spPr>
      </p:pic>
    </p:spTree>
    <p:extLst>
      <p:ext uri="{BB962C8B-B14F-4D97-AF65-F5344CB8AC3E}">
        <p14:creationId xmlns:p14="http://schemas.microsoft.com/office/powerpoint/2010/main" val="408917487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Text Placeholder 2"/>
          <p:cNvSpPr>
            <a:spLocks noGrp="1"/>
          </p:cNvSpPr>
          <p:nvPr>
            <p:ph type="body" idx="1"/>
          </p:nvPr>
        </p:nvSpPr>
        <p:spPr>
          <a:xfrm>
            <a:off x="609601" y="1377954"/>
            <a:ext cx="5386917" cy="639763"/>
          </a:xfrm>
        </p:spPr>
        <p:txBody>
          <a:bodyPr anchor="b">
            <a:noAutofit/>
          </a:bodyPr>
          <a:lstStyle>
            <a:lvl1pPr marL="0" indent="0">
              <a:buNone/>
              <a:defRPr sz="3733" b="1">
                <a:latin typeface="Gill Sans Light"/>
                <a:cs typeface="Gill Sans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1" y="2017712"/>
            <a:ext cx="5386917"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3">
                <a:latin typeface="Gill Sans Light"/>
                <a:cs typeface="Gill Sans Light"/>
              </a:defRPr>
            </a:lvl4pPr>
            <a:lvl5pPr>
              <a:defRPr sz="2133">
                <a:latin typeface="Gill Sans Light"/>
                <a:cs typeface="Gill Sans Light"/>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9" y="1377954"/>
            <a:ext cx="5389033" cy="639763"/>
          </a:xfrm>
        </p:spPr>
        <p:txBody>
          <a:bodyPr anchor="b">
            <a:noAutofit/>
          </a:bodyPr>
          <a:lstStyle>
            <a:lvl1pPr marL="0" indent="0">
              <a:buNone/>
              <a:defRPr sz="3733" b="1">
                <a:latin typeface="Gill Sans Light"/>
                <a:cs typeface="Gill Sans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9" y="2017712"/>
            <a:ext cx="5389033"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3">
                <a:latin typeface="Gill Sans Light"/>
                <a:cs typeface="Gill Sans Light"/>
              </a:defRPr>
            </a:lvl4pPr>
            <a:lvl5pPr>
              <a:defRPr sz="2133">
                <a:latin typeface="Gill Sans Light"/>
                <a:cs typeface="Gill Sans Light"/>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79113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5"/>
            <a:ext cx="4945311" cy="475861"/>
          </a:xfrm>
          <a:prstGeom prst="rect">
            <a:avLst/>
          </a:prstGeom>
        </p:spPr>
      </p:pic>
    </p:spTree>
    <p:extLst>
      <p:ext uri="{BB962C8B-B14F-4D97-AF65-F5344CB8AC3E}">
        <p14:creationId xmlns:p14="http://schemas.microsoft.com/office/powerpoint/2010/main" val="42859783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82140"/>
            <a:ext cx="4945311" cy="475861"/>
          </a:xfrm>
          <a:prstGeom prst="rect">
            <a:avLst/>
          </a:prstGeom>
        </p:spPr>
      </p:pic>
    </p:spTree>
    <p:extLst>
      <p:ext uri="{BB962C8B-B14F-4D97-AF65-F5344CB8AC3E}">
        <p14:creationId xmlns:p14="http://schemas.microsoft.com/office/powerpoint/2010/main" val="185480681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35720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26" y="273050"/>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4" y="273070"/>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26"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13821699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92484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496765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3"/>
            <a:ext cx="2844800" cy="365125"/>
          </a:xfrm>
          <a:prstGeom prst="rect">
            <a:avLst/>
          </a:prstGeom>
        </p:spPr>
        <p:txBody>
          <a:bodyPr/>
          <a:lstStyle/>
          <a:p>
            <a:pPr defTabSz="609585"/>
            <a:endParaRPr lang="en-US">
              <a:solidFill>
                <a:prstClr val="black"/>
              </a:solidFill>
            </a:endParaRPr>
          </a:p>
        </p:txBody>
      </p:sp>
      <p:sp>
        <p:nvSpPr>
          <p:cNvPr id="5" name="Footer Placeholder 4"/>
          <p:cNvSpPr>
            <a:spLocks noGrp="1"/>
          </p:cNvSpPr>
          <p:nvPr>
            <p:ph type="ftr" sz="quarter" idx="11"/>
          </p:nvPr>
        </p:nvSpPr>
        <p:spPr>
          <a:xfrm>
            <a:off x="4165600" y="6356353"/>
            <a:ext cx="3860800" cy="365125"/>
          </a:xfrm>
          <a:prstGeom prst="rect">
            <a:avLst/>
          </a:prstGeom>
        </p:spPr>
        <p:txBody>
          <a:bodyPr/>
          <a:lstStyle/>
          <a:p>
            <a:pPr defTabSz="609585"/>
            <a:endParaRPr lang="en-US">
              <a:solidFill>
                <a:prstClr val="black"/>
              </a:solidFill>
            </a:endParaRPr>
          </a:p>
        </p:txBody>
      </p:sp>
      <p:sp>
        <p:nvSpPr>
          <p:cNvPr id="6" name="Slide Number Placeholder 5"/>
          <p:cNvSpPr>
            <a:spLocks noGrp="1"/>
          </p:cNvSpPr>
          <p:nvPr>
            <p:ph type="sldNum" sz="quarter" idx="12"/>
          </p:nvPr>
        </p:nvSpPr>
        <p:spPr>
          <a:xfrm>
            <a:off x="8737600" y="6356353"/>
            <a:ext cx="2844800" cy="365125"/>
          </a:xfrm>
          <a:prstGeom prst="rect">
            <a:avLst/>
          </a:prstGeom>
        </p:spPr>
        <p:txBody>
          <a:bodyPr/>
          <a:lstStyle/>
          <a:p>
            <a:pPr defTabSz="609585"/>
            <a:fld id="{C2A5DF18-8519-FC43-AA94-CBF4177941FF}" type="slidenum">
              <a:rPr lang="en-US" smtClean="0">
                <a:solidFill>
                  <a:prstClr val="black"/>
                </a:solidFill>
              </a:rPr>
              <a:pPr defTabSz="609585"/>
              <a:t>‹#›</a:t>
            </a:fld>
            <a:endParaRPr lang="en-US">
              <a:solidFill>
                <a:prstClr val="black"/>
              </a:solidFill>
            </a:endParaRPr>
          </a:p>
        </p:txBody>
      </p:sp>
    </p:spTree>
    <p:extLst>
      <p:ext uri="{BB962C8B-B14F-4D97-AF65-F5344CB8AC3E}">
        <p14:creationId xmlns:p14="http://schemas.microsoft.com/office/powerpoint/2010/main" val="302616884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65037"/>
            <a:ext cx="4945311" cy="475861"/>
          </a:xfrm>
          <a:prstGeom prst="rect">
            <a:avLst/>
          </a:prstGeom>
        </p:spPr>
      </p:pic>
      <p:sp>
        <p:nvSpPr>
          <p:cNvPr id="3" name="Title 1"/>
          <p:cNvSpPr>
            <a:spLocks noGrp="1"/>
          </p:cNvSpPr>
          <p:nvPr>
            <p:ph type="title"/>
          </p:nvPr>
        </p:nvSpPr>
        <p:spPr>
          <a:xfrm>
            <a:off x="609600" y="274639"/>
            <a:ext cx="10972800" cy="1143000"/>
          </a:xfrm>
        </p:spPr>
        <p:txBody>
          <a:bodyPr/>
          <a:lstStyle/>
          <a:p>
            <a:r>
              <a:rPr lang="en-US"/>
              <a:t>Click to edit Master title style</a:t>
            </a:r>
          </a:p>
        </p:txBody>
      </p:sp>
    </p:spTree>
    <p:extLst>
      <p:ext uri="{BB962C8B-B14F-4D97-AF65-F5344CB8AC3E}">
        <p14:creationId xmlns:p14="http://schemas.microsoft.com/office/powerpoint/2010/main" val="2889914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766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159575" cy="6858000"/>
          </a:xfrm>
          <a:prstGeom prst="rect">
            <a:avLst/>
          </a:prstGeom>
        </p:spPr>
      </p:pic>
      <p:sp>
        <p:nvSpPr>
          <p:cNvPr id="3" name="Title 1"/>
          <p:cNvSpPr>
            <a:spLocks noGrp="1"/>
          </p:cNvSpPr>
          <p:nvPr>
            <p:ph type="title"/>
          </p:nvPr>
        </p:nvSpPr>
        <p:spPr>
          <a:xfrm>
            <a:off x="609600" y="274639"/>
            <a:ext cx="10972800" cy="1143000"/>
          </a:xfrm>
        </p:spPr>
        <p:txBody>
          <a:bodyPr/>
          <a:lstStyle>
            <a:lvl1pPr>
              <a:defRPr b="0" i="0">
                <a:latin typeface="Helvetica"/>
                <a:cs typeface="Helvetica"/>
              </a:defRPr>
            </a:lvl1pPr>
          </a:lstStyle>
          <a:p>
            <a:r>
              <a:rPr lang="en-US"/>
              <a:t>Click to edit Master title style</a:t>
            </a:r>
          </a:p>
        </p:txBody>
      </p:sp>
    </p:spTree>
    <p:extLst>
      <p:ext uri="{BB962C8B-B14F-4D97-AF65-F5344CB8AC3E}">
        <p14:creationId xmlns:p14="http://schemas.microsoft.com/office/powerpoint/2010/main" val="404301876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3" y="2315582"/>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3" y="4181013"/>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249174771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6A4A18-B03B-3A46-88F1-5F7A8E5A230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0552020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4"/>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09"/>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403286043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3242-D605-4AD7-A8B7-AFBE452486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FE75C4-A42F-4A3B-8D6A-EB12592975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199C7-2A4E-4C36-97C7-37AD055CD0CC}"/>
              </a:ext>
            </a:extLst>
          </p:cNvPr>
          <p:cNvSpPr>
            <a:spLocks noGrp="1"/>
          </p:cNvSpPr>
          <p:nvPr>
            <p:ph type="dt" sz="half" idx="10"/>
          </p:nvPr>
        </p:nvSpPr>
        <p:spPr/>
        <p:txBody>
          <a:bodyPr/>
          <a:lstStyle/>
          <a:p>
            <a:fld id="{7692E1C9-B0B0-4253-B74C-C2DB93C1ADF0}" type="datetimeFigureOut">
              <a:rPr lang="en-US" smtClean="0"/>
              <a:t>8/1/2023</a:t>
            </a:fld>
            <a:endParaRPr lang="en-US"/>
          </a:p>
        </p:txBody>
      </p:sp>
      <p:sp>
        <p:nvSpPr>
          <p:cNvPr id="5" name="Footer Placeholder 4">
            <a:extLst>
              <a:ext uri="{FF2B5EF4-FFF2-40B4-BE49-F238E27FC236}">
                <a16:creationId xmlns:a16="http://schemas.microsoft.com/office/drawing/2014/main" id="{5F1F9362-167D-4FB2-9C51-F2E2DE48C2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18C95-ECDD-4CF0-9AF8-2E84F69361EB}"/>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103484800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74D3-7149-4CA2-9AF2-A7F898B54C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BC636C-F086-4AA9-AAD3-AC968D76A3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5424B9-B4E2-4FFF-BBAB-64F8C2177CFD}"/>
              </a:ext>
            </a:extLst>
          </p:cNvPr>
          <p:cNvSpPr>
            <a:spLocks noGrp="1"/>
          </p:cNvSpPr>
          <p:nvPr>
            <p:ph type="dt" sz="half" idx="10"/>
          </p:nvPr>
        </p:nvSpPr>
        <p:spPr/>
        <p:txBody>
          <a:bodyPr/>
          <a:lstStyle/>
          <a:p>
            <a:fld id="{7692E1C9-B0B0-4253-B74C-C2DB93C1ADF0}" type="datetimeFigureOut">
              <a:rPr lang="en-US" smtClean="0"/>
              <a:t>8/1/2023</a:t>
            </a:fld>
            <a:endParaRPr lang="en-US"/>
          </a:p>
        </p:txBody>
      </p:sp>
      <p:sp>
        <p:nvSpPr>
          <p:cNvPr id="5" name="Footer Placeholder 4">
            <a:extLst>
              <a:ext uri="{FF2B5EF4-FFF2-40B4-BE49-F238E27FC236}">
                <a16:creationId xmlns:a16="http://schemas.microsoft.com/office/drawing/2014/main" id="{25234FDD-0FC9-4BE9-B040-910610AEF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DE9ED1-1CB6-4736-80B5-A6F666657E98}"/>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204591699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FD2D-EE74-4B73-8BC8-A3C1107923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FDB00B-3609-4518-8B54-4D76960076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295071-C9A0-4474-8F63-BC567AF87091}"/>
              </a:ext>
            </a:extLst>
          </p:cNvPr>
          <p:cNvSpPr>
            <a:spLocks noGrp="1"/>
          </p:cNvSpPr>
          <p:nvPr>
            <p:ph type="dt" sz="half" idx="10"/>
          </p:nvPr>
        </p:nvSpPr>
        <p:spPr/>
        <p:txBody>
          <a:bodyPr/>
          <a:lstStyle/>
          <a:p>
            <a:fld id="{7692E1C9-B0B0-4253-B74C-C2DB93C1ADF0}" type="datetimeFigureOut">
              <a:rPr lang="en-US" smtClean="0"/>
              <a:t>8/1/2023</a:t>
            </a:fld>
            <a:endParaRPr lang="en-US"/>
          </a:p>
        </p:txBody>
      </p:sp>
      <p:sp>
        <p:nvSpPr>
          <p:cNvPr id="5" name="Footer Placeholder 4">
            <a:extLst>
              <a:ext uri="{FF2B5EF4-FFF2-40B4-BE49-F238E27FC236}">
                <a16:creationId xmlns:a16="http://schemas.microsoft.com/office/drawing/2014/main" id="{46725881-D3BD-47CE-BF1B-25B7E4C986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450A5-8955-49A6-9A25-C7B10C8D0798}"/>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64347620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09F97-2CE4-4EB6-A49B-27046ECBEB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593854-4DB3-458A-9E8E-C806A2A9B4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1CF303-517D-4544-AC17-1BE022BDDD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13A80C-F56E-4DCD-B793-98DAEA161046}"/>
              </a:ext>
            </a:extLst>
          </p:cNvPr>
          <p:cNvSpPr>
            <a:spLocks noGrp="1"/>
          </p:cNvSpPr>
          <p:nvPr>
            <p:ph type="dt" sz="half" idx="10"/>
          </p:nvPr>
        </p:nvSpPr>
        <p:spPr/>
        <p:txBody>
          <a:bodyPr/>
          <a:lstStyle/>
          <a:p>
            <a:fld id="{7692E1C9-B0B0-4253-B74C-C2DB93C1ADF0}" type="datetimeFigureOut">
              <a:rPr lang="en-US" smtClean="0"/>
              <a:t>8/1/2023</a:t>
            </a:fld>
            <a:endParaRPr lang="en-US"/>
          </a:p>
        </p:txBody>
      </p:sp>
      <p:sp>
        <p:nvSpPr>
          <p:cNvPr id="6" name="Footer Placeholder 5">
            <a:extLst>
              <a:ext uri="{FF2B5EF4-FFF2-40B4-BE49-F238E27FC236}">
                <a16:creationId xmlns:a16="http://schemas.microsoft.com/office/drawing/2014/main" id="{7FCA35DC-09E6-489B-8618-4236094E36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E7D6E3-6719-4B3E-BD1D-5D6A3E56453E}"/>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50784873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B1CE-9B2D-464B-99F2-4297A4988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110B2B-026B-48C6-BC6F-24C902F4C0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3960F4-1693-4F4D-BBC2-E8BF72E30A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C347DA-9EE1-4471-A2E5-DB93B7C251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C9FB9A-0238-4F5B-ADBA-690243CF04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3FE2C0-ED9A-413F-A3A8-C64994D6EBCC}"/>
              </a:ext>
            </a:extLst>
          </p:cNvPr>
          <p:cNvSpPr>
            <a:spLocks noGrp="1"/>
          </p:cNvSpPr>
          <p:nvPr>
            <p:ph type="dt" sz="half" idx="10"/>
          </p:nvPr>
        </p:nvSpPr>
        <p:spPr/>
        <p:txBody>
          <a:bodyPr/>
          <a:lstStyle/>
          <a:p>
            <a:fld id="{7692E1C9-B0B0-4253-B74C-C2DB93C1ADF0}" type="datetimeFigureOut">
              <a:rPr lang="en-US" smtClean="0"/>
              <a:t>8/1/2023</a:t>
            </a:fld>
            <a:endParaRPr lang="en-US"/>
          </a:p>
        </p:txBody>
      </p:sp>
      <p:sp>
        <p:nvSpPr>
          <p:cNvPr id="8" name="Footer Placeholder 7">
            <a:extLst>
              <a:ext uri="{FF2B5EF4-FFF2-40B4-BE49-F238E27FC236}">
                <a16:creationId xmlns:a16="http://schemas.microsoft.com/office/drawing/2014/main" id="{0CB29187-1ACB-4891-B243-D4CFB9145B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267E85-3297-4E76-B531-451A5A2CAEB0}"/>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331551851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62197-FE66-480E-9CD8-89DFC2A84E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FB47F6-1F91-4374-8EA1-6C5B2956788C}"/>
              </a:ext>
            </a:extLst>
          </p:cNvPr>
          <p:cNvSpPr>
            <a:spLocks noGrp="1"/>
          </p:cNvSpPr>
          <p:nvPr>
            <p:ph type="dt" sz="half" idx="10"/>
          </p:nvPr>
        </p:nvSpPr>
        <p:spPr/>
        <p:txBody>
          <a:bodyPr/>
          <a:lstStyle/>
          <a:p>
            <a:fld id="{7692E1C9-B0B0-4253-B74C-C2DB93C1ADF0}" type="datetimeFigureOut">
              <a:rPr lang="en-US" smtClean="0"/>
              <a:t>8/1/2023</a:t>
            </a:fld>
            <a:endParaRPr lang="en-US"/>
          </a:p>
        </p:txBody>
      </p:sp>
      <p:sp>
        <p:nvSpPr>
          <p:cNvPr id="4" name="Footer Placeholder 3">
            <a:extLst>
              <a:ext uri="{FF2B5EF4-FFF2-40B4-BE49-F238E27FC236}">
                <a16:creationId xmlns:a16="http://schemas.microsoft.com/office/drawing/2014/main" id="{887C1CC4-66EE-4442-B3D4-21131BA1A5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CD22A6-F359-474B-8138-071FF0D3ED2A}"/>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27757030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3: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31824210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C09A01-B9E8-4D55-BE56-4EE64EFA69A2}"/>
              </a:ext>
            </a:extLst>
          </p:cNvPr>
          <p:cNvSpPr>
            <a:spLocks noGrp="1"/>
          </p:cNvSpPr>
          <p:nvPr>
            <p:ph type="dt" sz="half" idx="10"/>
          </p:nvPr>
        </p:nvSpPr>
        <p:spPr/>
        <p:txBody>
          <a:bodyPr/>
          <a:lstStyle/>
          <a:p>
            <a:fld id="{7692E1C9-B0B0-4253-B74C-C2DB93C1ADF0}" type="datetimeFigureOut">
              <a:rPr lang="en-US" smtClean="0"/>
              <a:t>8/1/2023</a:t>
            </a:fld>
            <a:endParaRPr lang="en-US"/>
          </a:p>
        </p:txBody>
      </p:sp>
      <p:sp>
        <p:nvSpPr>
          <p:cNvPr id="3" name="Footer Placeholder 2">
            <a:extLst>
              <a:ext uri="{FF2B5EF4-FFF2-40B4-BE49-F238E27FC236}">
                <a16:creationId xmlns:a16="http://schemas.microsoft.com/office/drawing/2014/main" id="{2B756F92-7B15-4F0B-B4B6-66F78BCD25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1ED348-E363-4BC1-9DE3-B3F7457209FA}"/>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208959247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BFB5C-C88E-4BF2-AECF-3BDB6AA1E6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38AD31-E709-4E94-ACFA-5408DA2FD7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F82B4A-9ACD-46AB-8B1B-AFC24F028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AEAA4C-020D-4A00-BABB-64E80D4300B8}"/>
              </a:ext>
            </a:extLst>
          </p:cNvPr>
          <p:cNvSpPr>
            <a:spLocks noGrp="1"/>
          </p:cNvSpPr>
          <p:nvPr>
            <p:ph type="dt" sz="half" idx="10"/>
          </p:nvPr>
        </p:nvSpPr>
        <p:spPr/>
        <p:txBody>
          <a:bodyPr/>
          <a:lstStyle/>
          <a:p>
            <a:fld id="{7692E1C9-B0B0-4253-B74C-C2DB93C1ADF0}" type="datetimeFigureOut">
              <a:rPr lang="en-US" smtClean="0"/>
              <a:t>8/1/2023</a:t>
            </a:fld>
            <a:endParaRPr lang="en-US"/>
          </a:p>
        </p:txBody>
      </p:sp>
      <p:sp>
        <p:nvSpPr>
          <p:cNvPr id="6" name="Footer Placeholder 5">
            <a:extLst>
              <a:ext uri="{FF2B5EF4-FFF2-40B4-BE49-F238E27FC236}">
                <a16:creationId xmlns:a16="http://schemas.microsoft.com/office/drawing/2014/main" id="{2F538830-F9EF-43AC-93C7-1746B4D728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07F9A-D2E7-41F9-9076-CBA722D4C69A}"/>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15316706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8E179-AEAB-4B19-824F-A3DA1A798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E297B0-226B-4581-94DB-941937B64A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59D541-83A1-4FFE-9A3A-82378B04A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56C2F-56BC-4CFA-AD88-1589445D2563}"/>
              </a:ext>
            </a:extLst>
          </p:cNvPr>
          <p:cNvSpPr>
            <a:spLocks noGrp="1"/>
          </p:cNvSpPr>
          <p:nvPr>
            <p:ph type="dt" sz="half" idx="10"/>
          </p:nvPr>
        </p:nvSpPr>
        <p:spPr/>
        <p:txBody>
          <a:bodyPr/>
          <a:lstStyle/>
          <a:p>
            <a:fld id="{7692E1C9-B0B0-4253-B74C-C2DB93C1ADF0}" type="datetimeFigureOut">
              <a:rPr lang="en-US" smtClean="0"/>
              <a:t>8/1/2023</a:t>
            </a:fld>
            <a:endParaRPr lang="en-US"/>
          </a:p>
        </p:txBody>
      </p:sp>
      <p:sp>
        <p:nvSpPr>
          <p:cNvPr id="6" name="Footer Placeholder 5">
            <a:extLst>
              <a:ext uri="{FF2B5EF4-FFF2-40B4-BE49-F238E27FC236}">
                <a16:creationId xmlns:a16="http://schemas.microsoft.com/office/drawing/2014/main" id="{ACC3DA10-A69C-4D23-8CC1-D3F3049408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07C444-0343-4902-BE56-62CE07DF565C}"/>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145047184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0DBE8-01F1-4D63-B3D8-B9D21E383D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90268E-2020-4303-AFD9-F5FCAFD2C7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903A6-55E4-4D79-BE1F-616D5CAD9CCA}"/>
              </a:ext>
            </a:extLst>
          </p:cNvPr>
          <p:cNvSpPr>
            <a:spLocks noGrp="1"/>
          </p:cNvSpPr>
          <p:nvPr>
            <p:ph type="dt" sz="half" idx="10"/>
          </p:nvPr>
        </p:nvSpPr>
        <p:spPr/>
        <p:txBody>
          <a:bodyPr/>
          <a:lstStyle/>
          <a:p>
            <a:fld id="{7692E1C9-B0B0-4253-B74C-C2DB93C1ADF0}" type="datetimeFigureOut">
              <a:rPr lang="en-US" smtClean="0"/>
              <a:t>8/1/2023</a:t>
            </a:fld>
            <a:endParaRPr lang="en-US"/>
          </a:p>
        </p:txBody>
      </p:sp>
      <p:sp>
        <p:nvSpPr>
          <p:cNvPr id="5" name="Footer Placeholder 4">
            <a:extLst>
              <a:ext uri="{FF2B5EF4-FFF2-40B4-BE49-F238E27FC236}">
                <a16:creationId xmlns:a16="http://schemas.microsoft.com/office/drawing/2014/main" id="{14E2A554-7AFA-4179-AD4C-D671CAEE1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C4DDFC-67C8-4097-BA99-BBEF30B7A3E8}"/>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177656556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A4B4E5-3AAD-46D2-91E6-8C0B291314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D96703-D9CF-4D94-9501-BE932BD73E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1B0600-E385-4871-8886-0D49E091C903}"/>
              </a:ext>
            </a:extLst>
          </p:cNvPr>
          <p:cNvSpPr>
            <a:spLocks noGrp="1"/>
          </p:cNvSpPr>
          <p:nvPr>
            <p:ph type="dt" sz="half" idx="10"/>
          </p:nvPr>
        </p:nvSpPr>
        <p:spPr/>
        <p:txBody>
          <a:bodyPr/>
          <a:lstStyle/>
          <a:p>
            <a:fld id="{7692E1C9-B0B0-4253-B74C-C2DB93C1ADF0}" type="datetimeFigureOut">
              <a:rPr lang="en-US" smtClean="0"/>
              <a:t>8/1/2023</a:t>
            </a:fld>
            <a:endParaRPr lang="en-US"/>
          </a:p>
        </p:txBody>
      </p:sp>
      <p:sp>
        <p:nvSpPr>
          <p:cNvPr id="5" name="Footer Placeholder 4">
            <a:extLst>
              <a:ext uri="{FF2B5EF4-FFF2-40B4-BE49-F238E27FC236}">
                <a16:creationId xmlns:a16="http://schemas.microsoft.com/office/drawing/2014/main" id="{DEFEBACC-5802-49BE-B065-133BAC805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C0BA2C-45DF-4DC5-BBC8-7EE2ECF1E387}"/>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2382923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12236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LONG PARAGRAPH TEMPLATE TITLE</a:t>
            </a:r>
          </a:p>
        </p:txBody>
      </p:sp>
      <p:sp>
        <p:nvSpPr>
          <p:cNvPr id="9" name="Text Placeholder 9"/>
          <p:cNvSpPr>
            <a:spLocks noGrp="1"/>
          </p:cNvSpPr>
          <p:nvPr>
            <p:ph type="body" sz="quarter" idx="14" hasCustomPrompt="1"/>
          </p:nvPr>
        </p:nvSpPr>
        <p:spPr>
          <a:xfrm>
            <a:off x="645585" y="2185434"/>
            <a:ext cx="5419628"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6284386" y="2185434"/>
            <a:ext cx="5264149"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1" name="TextBox 10"/>
          <p:cNvSpPr txBox="1"/>
          <p:nvPr userDrawn="1"/>
        </p:nvSpPr>
        <p:spPr>
          <a:xfrm>
            <a:off x="-440267" y="2133600"/>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2179693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7"/>
            <a:ext cx="12192000" cy="732883"/>
          </a:xfrm>
          <a:prstGeom prst="rect">
            <a:avLst/>
          </a:prstGeom>
        </p:spPr>
        <p:txBody>
          <a:bodyPr vert="horz"/>
          <a:lstStyle>
            <a:lvl1pPr marL="0" indent="0" algn="ctr">
              <a:buFontTx/>
              <a:buNone/>
              <a:defRPr sz="5400">
                <a:solidFill>
                  <a:schemeClr val="bg1"/>
                </a:solidFill>
                <a:latin typeface="ITC Franklin Gothic Std Bk Cp"/>
              </a:defRPr>
            </a:lvl1pPr>
          </a:lstStyle>
          <a:p>
            <a:pPr lvl="0"/>
            <a:r>
              <a:rPr lang="en-US"/>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Bk XCp"/>
              </a:defRPr>
            </a:lvl1pPr>
          </a:lstStyle>
          <a:p>
            <a:pPr lvl="0"/>
            <a:r>
              <a:rPr lang="en-US"/>
              <a:t>Subtitle Here</a:t>
            </a:r>
          </a:p>
        </p:txBody>
      </p:sp>
      <p:sp>
        <p:nvSpPr>
          <p:cNvPr id="14" name="Text Placeholder 13"/>
          <p:cNvSpPr>
            <a:spLocks noGrp="1"/>
          </p:cNvSpPr>
          <p:nvPr>
            <p:ph type="body" sz="quarter" idx="12" hasCustomPrompt="1"/>
          </p:nvPr>
        </p:nvSpPr>
        <p:spPr>
          <a:xfrm>
            <a:off x="12095" y="3644103"/>
            <a:ext cx="12192000" cy="419581"/>
          </a:xfrm>
          <a:prstGeom prst="rect">
            <a:avLst/>
          </a:prstGeom>
        </p:spPr>
        <p:txBody>
          <a:bodyPr vert="horz"/>
          <a:lstStyle>
            <a:lvl1pPr marL="0" indent="0" algn="ctr">
              <a:buFontTx/>
              <a:buNone/>
              <a:defRPr sz="2800" baseline="0">
                <a:solidFill>
                  <a:schemeClr val="bg1"/>
                </a:solidFill>
                <a:latin typeface="ITC Franklin Gothic Std Bk Cp"/>
              </a:defRPr>
            </a:lvl1pPr>
          </a:lstStyle>
          <a:p>
            <a:pPr lvl="0"/>
            <a:r>
              <a:rPr lang="en-US"/>
              <a:t>OPTIONAL AUTHOR NAME</a:t>
            </a:r>
          </a:p>
        </p:txBody>
      </p:sp>
      <p:sp>
        <p:nvSpPr>
          <p:cNvPr id="16" name="Text Placeholder 15"/>
          <p:cNvSpPr>
            <a:spLocks noGrp="1"/>
          </p:cNvSpPr>
          <p:nvPr>
            <p:ph type="body" sz="quarter" idx="13" hasCustomPrompt="1"/>
          </p:nvPr>
        </p:nvSpPr>
        <p:spPr>
          <a:xfrm>
            <a:off x="0" y="4063684"/>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26401031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3: bulleted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1" hasCustomPrompt="1"/>
          </p:nvPr>
        </p:nvSpPr>
        <p:spPr>
          <a:xfrm>
            <a:off x="0" y="12192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9" name="Text Placeholder 11"/>
          <p:cNvSpPr>
            <a:spLocks noGrp="1"/>
          </p:cNvSpPr>
          <p:nvPr>
            <p:ph type="body" sz="quarter" idx="12" hasCustomPrompt="1"/>
          </p:nvPr>
        </p:nvSpPr>
        <p:spPr>
          <a:xfrm>
            <a:off x="4006426" y="2006600"/>
            <a:ext cx="4240107" cy="3886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Tree>
    <p:extLst>
      <p:ext uri="{BB962C8B-B14F-4D97-AF65-F5344CB8AC3E}">
        <p14:creationId xmlns:p14="http://schemas.microsoft.com/office/powerpoint/2010/main" val="2245647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3: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9" name="Text Placeholder 7"/>
          <p:cNvSpPr>
            <a:spLocks noGrp="1"/>
          </p:cNvSpPr>
          <p:nvPr>
            <p:ph type="body" sz="quarter" idx="13" hasCustomPrompt="1"/>
          </p:nvPr>
        </p:nvSpPr>
        <p:spPr>
          <a:xfrm>
            <a:off x="0" y="12363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SHORT PARAGRAPH TEMPLATE TITLE</a:t>
            </a:r>
          </a:p>
        </p:txBody>
      </p:sp>
      <p:sp>
        <p:nvSpPr>
          <p:cNvPr id="10" name="Text Placeholder 10"/>
          <p:cNvSpPr>
            <a:spLocks noGrp="1"/>
          </p:cNvSpPr>
          <p:nvPr>
            <p:ph type="body" sz="quarter" idx="14" hasCustomPrompt="1"/>
          </p:nvPr>
        </p:nvSpPr>
        <p:spPr>
          <a:xfrm>
            <a:off x="1930400" y="22987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1353803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3: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12446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TABLE HERE</a:t>
            </a:r>
          </a:p>
        </p:txBody>
      </p:sp>
    </p:spTree>
    <p:extLst>
      <p:ext uri="{BB962C8B-B14F-4D97-AF65-F5344CB8AC3E}">
        <p14:creationId xmlns:p14="http://schemas.microsoft.com/office/powerpoint/2010/main" val="9999677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75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185333" y="660400"/>
            <a:ext cx="9939867"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185334" y="5786967"/>
            <a:ext cx="6468533" cy="402160"/>
          </a:xfrm>
          <a:prstGeom prst="rect">
            <a:avLst/>
          </a:prstGeom>
        </p:spPr>
        <p:txBody>
          <a:bodyPr vert="horz"/>
          <a:lstStyle>
            <a:lvl1pPr marL="0" indent="0">
              <a:buFontTx/>
              <a:buNone/>
              <a:defRPr sz="2000" baseline="0">
                <a:solidFill>
                  <a:schemeClr val="tx2">
                    <a:lumMod val="75000"/>
                  </a:schemeClr>
                </a:solidFill>
                <a:latin typeface="ITC Franklin Gothic Std Bk Cp"/>
              </a:defRPr>
            </a:lvl1pPr>
          </a:lstStyle>
          <a:p>
            <a:pPr lvl="0"/>
            <a:r>
              <a:rPr lang="en-US"/>
              <a:t>TITLE FOR IMAGE HERE</a:t>
            </a:r>
          </a:p>
        </p:txBody>
      </p:sp>
      <p:sp>
        <p:nvSpPr>
          <p:cNvPr id="12" name="Text Placeholder 11"/>
          <p:cNvSpPr>
            <a:spLocks noGrp="1"/>
          </p:cNvSpPr>
          <p:nvPr>
            <p:ph type="body" sz="quarter" idx="12" hasCustomPrompt="1"/>
          </p:nvPr>
        </p:nvSpPr>
        <p:spPr>
          <a:xfrm>
            <a:off x="1185333" y="6189127"/>
            <a:ext cx="9939867" cy="355600"/>
          </a:xfrm>
          <a:prstGeom prst="rect">
            <a:avLst/>
          </a:prstGeom>
        </p:spPr>
        <p:txBody>
          <a:bodyPr vert="horz"/>
          <a:lstStyle>
            <a:lvl1pPr marL="0" indent="0">
              <a:buFontTx/>
              <a:buNone/>
              <a:defRPr sz="1400" baseline="0">
                <a:solidFill>
                  <a:schemeClr val="tx2">
                    <a:lumMod val="75000"/>
                  </a:schemeClr>
                </a:solidFill>
                <a:latin typeface="ITC Franklin Gothic Std Bk Cp"/>
              </a:defRPr>
            </a:lvl1pPr>
          </a:lstStyle>
          <a:p>
            <a:pPr lvl="0"/>
            <a:r>
              <a:rPr lang="en-US"/>
              <a:t>Subtitle And Description For Image Here</a:t>
            </a:r>
          </a:p>
        </p:txBody>
      </p:sp>
    </p:spTree>
    <p:extLst>
      <p:ext uri="{BB962C8B-B14F-4D97-AF65-F5344CB8AC3E}">
        <p14:creationId xmlns:p14="http://schemas.microsoft.com/office/powerpoint/2010/main" val="13195629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607897" y="1473518"/>
            <a:ext cx="6431704" cy="5219382"/>
          </a:xfrm>
          <a:prstGeom prst="rect">
            <a:avLst/>
          </a:prstGeom>
        </p:spPr>
        <p:txBody>
          <a:bodyPr vert="horz"/>
          <a:lstStyle>
            <a:lvl1pPr marL="0" indent="0">
              <a:buFontTx/>
              <a:buNone/>
              <a:defRPr sz="3300" baseline="30000">
                <a:solidFill>
                  <a:schemeClr val="tx1">
                    <a:lumMod val="65000"/>
                    <a:lumOff val="35000"/>
                  </a:schemeClr>
                </a:solidFill>
                <a:latin typeface="ITC Franklin Gothic Std Bk XCp"/>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21258894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7"/>
            <a:ext cx="12192000" cy="732883"/>
          </a:xfrm>
          <a:prstGeom prst="rect">
            <a:avLst/>
          </a:prstGeom>
        </p:spPr>
        <p:txBody>
          <a:bodyPr vert="horz"/>
          <a:lstStyle>
            <a:lvl1pPr marL="0" indent="0" algn="ctr">
              <a:buFontTx/>
              <a:buNone/>
              <a:defRPr sz="5400">
                <a:solidFill>
                  <a:schemeClr val="bg1"/>
                </a:solidFill>
                <a:latin typeface="ITC Franklin Gothic Std Bk Cp"/>
              </a:defRPr>
            </a:lvl1pPr>
          </a:lstStyle>
          <a:p>
            <a:pPr lvl="0"/>
            <a:r>
              <a:rPr lang="en-US"/>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Bk XCp"/>
              </a:defRPr>
            </a:lvl1pPr>
          </a:lstStyle>
          <a:p>
            <a:pPr lvl="0"/>
            <a:r>
              <a:rPr lang="en-US"/>
              <a:t>Subtitle Here</a:t>
            </a:r>
          </a:p>
        </p:txBody>
      </p:sp>
      <p:sp>
        <p:nvSpPr>
          <p:cNvPr id="14" name="Text Placeholder 13"/>
          <p:cNvSpPr>
            <a:spLocks noGrp="1"/>
          </p:cNvSpPr>
          <p:nvPr>
            <p:ph type="body" sz="quarter" idx="12" hasCustomPrompt="1"/>
          </p:nvPr>
        </p:nvSpPr>
        <p:spPr>
          <a:xfrm>
            <a:off x="12095" y="3644103"/>
            <a:ext cx="12192000" cy="419581"/>
          </a:xfrm>
          <a:prstGeom prst="rect">
            <a:avLst/>
          </a:prstGeom>
        </p:spPr>
        <p:txBody>
          <a:bodyPr vert="horz"/>
          <a:lstStyle>
            <a:lvl1pPr marL="0" indent="0" algn="ctr">
              <a:buFontTx/>
              <a:buNone/>
              <a:defRPr sz="2800" baseline="0">
                <a:solidFill>
                  <a:schemeClr val="bg1"/>
                </a:solidFill>
                <a:latin typeface="ITC Franklin Gothic Std Bk Cp"/>
              </a:defRPr>
            </a:lvl1pPr>
          </a:lstStyle>
          <a:p>
            <a:pPr lvl="0"/>
            <a:r>
              <a:rPr lang="en-US"/>
              <a:t>OPTIONAL AUTHOR NAME</a:t>
            </a:r>
          </a:p>
        </p:txBody>
      </p:sp>
      <p:sp>
        <p:nvSpPr>
          <p:cNvPr id="16" name="Text Placeholder 15"/>
          <p:cNvSpPr>
            <a:spLocks noGrp="1"/>
          </p:cNvSpPr>
          <p:nvPr>
            <p:ph type="body" sz="quarter" idx="13" hasCustomPrompt="1"/>
          </p:nvPr>
        </p:nvSpPr>
        <p:spPr>
          <a:xfrm>
            <a:off x="0" y="4063684"/>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27181118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5505530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94085" y="6460258"/>
            <a:ext cx="2844800" cy="365125"/>
          </a:xfrm>
          <a:prstGeom prst="rect">
            <a:avLst/>
          </a:prstGeom>
        </p:spPr>
        <p:txBody>
          <a:bodyPr/>
          <a:lstStyle/>
          <a:p>
            <a:fld id="{0F418C06-167A-E646-9EF6-18275B625F6B}" type="slidenum">
              <a:rPr lang="en-US" smtClean="0"/>
              <a:pPr/>
              <a:t>‹#›</a:t>
            </a:fld>
            <a:endParaRPr lang="en-US"/>
          </a:p>
        </p:txBody>
      </p:sp>
      <p:sp>
        <p:nvSpPr>
          <p:cNvPr id="4" name="Title 1">
            <a:extLst>
              <a:ext uri="{FF2B5EF4-FFF2-40B4-BE49-F238E27FC236}">
                <a16:creationId xmlns:a16="http://schemas.microsoft.com/office/drawing/2014/main" id="{F199EFBE-D2CF-5644-B3D1-4974F713B5ED}"/>
              </a:ext>
            </a:extLst>
          </p:cNvPr>
          <p:cNvSpPr>
            <a:spLocks noGrp="1"/>
          </p:cNvSpPr>
          <p:nvPr>
            <p:ph type="title"/>
          </p:nvPr>
        </p:nvSpPr>
        <p:spPr>
          <a:xfrm>
            <a:off x="598027" y="25238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606168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25238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74628631-89F8-4743-8F8D-7241C0B82BD7}"/>
              </a:ext>
            </a:extLst>
          </p:cNvPr>
          <p:cNvSpPr txBox="1"/>
          <p:nvPr/>
        </p:nvSpPr>
        <p:spPr>
          <a:xfrm>
            <a:off x="10030265" y="6175717"/>
            <a:ext cx="1871003" cy="300082"/>
          </a:xfrm>
          <a:prstGeom prst="rect">
            <a:avLst/>
          </a:prstGeom>
          <a:solidFill>
            <a:srgbClr val="0D2F68"/>
          </a:solidFill>
          <a:ln>
            <a:solidFill>
              <a:srgbClr val="0D2F68"/>
            </a:solidFill>
          </a:ln>
        </p:spPr>
        <p:txBody>
          <a:bodyPr wrap="square" rtlCol="0">
            <a:spAutoFit/>
          </a:bodyPr>
          <a:lstStyle/>
          <a:p>
            <a:endParaRPr lang="en-US" sz="1350"/>
          </a:p>
        </p:txBody>
      </p:sp>
    </p:spTree>
    <p:extLst>
      <p:ext uri="{BB962C8B-B14F-4D97-AF65-F5344CB8AC3E}">
        <p14:creationId xmlns:p14="http://schemas.microsoft.com/office/powerpoint/2010/main" val="10252996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3701194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rgbClr val="E46C0A"/>
                </a:solidFill>
                <a:latin typeface="ITC Franklin Gothic Std Bk Cp"/>
              </a:defRPr>
            </a:lvl1pPr>
          </a:lstStyle>
          <a:p>
            <a:pPr lvl="0"/>
            <a:r>
              <a:rPr lang="en-US"/>
              <a:t>LONG PARAGRAPH TEMPLATE TITLE</a:t>
            </a:r>
          </a:p>
        </p:txBody>
      </p:sp>
      <p:sp>
        <p:nvSpPr>
          <p:cNvPr id="10" name="Text Placeholder 9"/>
          <p:cNvSpPr>
            <a:spLocks noGrp="1"/>
          </p:cNvSpPr>
          <p:nvPr>
            <p:ph type="body" sz="quarter" idx="14" hasCustomPrompt="1"/>
          </p:nvPr>
        </p:nvSpPr>
        <p:spPr>
          <a:xfrm>
            <a:off x="645586" y="1817688"/>
            <a:ext cx="5419628" cy="3567112"/>
          </a:xfrm>
          <a:prstGeom prst="rect">
            <a:avLst/>
          </a:prstGeom>
        </p:spPr>
        <p:txBody>
          <a:bodyPr vert="horz"/>
          <a:lstStyle>
            <a:lvl1pPr marL="0" indent="0" algn="l">
              <a:buFontTx/>
              <a:buNone/>
              <a:defRPr sz="135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6284387" y="1817688"/>
            <a:ext cx="5264149" cy="3567112"/>
          </a:xfrm>
          <a:prstGeom prst="rect">
            <a:avLst/>
          </a:prstGeom>
        </p:spPr>
        <p:txBody>
          <a:bodyPr vert="horz"/>
          <a:lstStyle>
            <a:lvl1pPr marL="0" indent="0" algn="l">
              <a:buFontTx/>
              <a:buNone/>
              <a:defRPr sz="135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94085" y="6460258"/>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728905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257175" indent="-257175">
              <a:buFont typeface="Arial"/>
              <a:buChar char="•"/>
              <a:defRPr sz="15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8"/>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634137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SHORT PARAGRAPH TEMPLATE TITLE</a:t>
            </a:r>
          </a:p>
        </p:txBody>
      </p:sp>
      <p:sp>
        <p:nvSpPr>
          <p:cNvPr id="11" name="Text Placeholder 10"/>
          <p:cNvSpPr>
            <a:spLocks noGrp="1"/>
          </p:cNvSpPr>
          <p:nvPr>
            <p:ph type="body" sz="quarter" idx="14" hasCustomPrompt="1"/>
          </p:nvPr>
        </p:nvSpPr>
        <p:spPr>
          <a:xfrm>
            <a:off x="1930401" y="1816100"/>
            <a:ext cx="8263467" cy="2273300"/>
          </a:xfrm>
          <a:prstGeom prst="rect">
            <a:avLst/>
          </a:prstGeom>
        </p:spPr>
        <p:txBody>
          <a:bodyPr vert="horz"/>
          <a:lstStyle>
            <a:lvl1pPr marL="0" indent="0" algn="l">
              <a:buFontTx/>
              <a:buNone/>
              <a:defRPr sz="135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94085" y="6460258"/>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998602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8"/>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TABLE HERE</a:t>
            </a:r>
          </a:p>
        </p:txBody>
      </p:sp>
    </p:spTree>
    <p:extLst>
      <p:ext uri="{BB962C8B-B14F-4D97-AF65-F5344CB8AC3E}">
        <p14:creationId xmlns:p14="http://schemas.microsoft.com/office/powerpoint/2010/main" val="3176244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25238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40" y="1260722"/>
            <a:ext cx="10434577" cy="4422449"/>
          </a:xfrm>
          <a:prstGeom prst="rect">
            <a:avLst/>
          </a:prstGeom>
        </p:spPr>
        <p:txBody>
          <a:bodyPr/>
          <a:lstStyle>
            <a:lvl1pPr>
              <a:defRPr sz="2400">
                <a:latin typeface="ITC Franklin Gothic Std Book" panose="020B0504030503020204" pitchFamily="34" charset="0"/>
              </a:defRPr>
            </a:lvl1pPr>
            <a:lvl2pPr>
              <a:defRPr sz="2100">
                <a:latin typeface="ITC Franklin Gothic Std Book" panose="020B0504030503020204" pitchFamily="34" charset="0"/>
              </a:defRPr>
            </a:lvl2pPr>
            <a:lvl3pPr>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74628631-89F8-4743-8F8D-7241C0B82BD7}"/>
              </a:ext>
            </a:extLst>
          </p:cNvPr>
          <p:cNvSpPr txBox="1"/>
          <p:nvPr/>
        </p:nvSpPr>
        <p:spPr>
          <a:xfrm>
            <a:off x="10030265" y="6175717"/>
            <a:ext cx="1871003" cy="300082"/>
          </a:xfrm>
          <a:prstGeom prst="rect">
            <a:avLst/>
          </a:prstGeom>
          <a:solidFill>
            <a:srgbClr val="0D2F68"/>
          </a:solidFill>
          <a:ln>
            <a:solidFill>
              <a:srgbClr val="0D2F68"/>
            </a:solidFill>
          </a:ln>
        </p:spPr>
        <p:txBody>
          <a:bodyPr wrap="square" rtlCol="0">
            <a:spAutoFit/>
          </a:bodyPr>
          <a:lstStyle/>
          <a:p>
            <a:endParaRPr lang="en-US" sz="1350"/>
          </a:p>
        </p:txBody>
      </p:sp>
    </p:spTree>
    <p:extLst>
      <p:ext uri="{BB962C8B-B14F-4D97-AF65-F5344CB8AC3E}">
        <p14:creationId xmlns:p14="http://schemas.microsoft.com/office/powerpoint/2010/main" val="2723739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9"/>
            <a:ext cx="5384800" cy="4525963"/>
          </a:xfrm>
        </p:spPr>
        <p:txBody>
          <a:bodyPr/>
          <a:lstStyle>
            <a:lvl1pPr>
              <a:defRPr sz="2400">
                <a:latin typeface="ITC Franklin Gothic Std Book" panose="020B0504030503020204" pitchFamily="34" charset="0"/>
                <a:cs typeface="ITC Franklin Gothic Std Book" panose="020B0504030503020204" pitchFamily="34" charset="0"/>
              </a:defRPr>
            </a:lvl1pPr>
            <a:lvl2pPr>
              <a:defRPr sz="2100">
                <a:latin typeface="ITC Franklin Gothic Std Book" panose="020B0504030503020204" pitchFamily="34" charset="0"/>
                <a:cs typeface="ITC Franklin Gothic Std Book" panose="020B0504030503020204" pitchFamily="34" charset="0"/>
              </a:defRPr>
            </a:lvl2pPr>
            <a:lvl3pPr>
              <a:defRPr sz="1800">
                <a:latin typeface="ITC Franklin Gothic Std Book" panose="020B0504030503020204" pitchFamily="34" charset="0"/>
                <a:cs typeface="ITC Franklin Gothic Std Book" panose="020B0504030503020204" pitchFamily="34" charset="0"/>
              </a:defRPr>
            </a:lvl3pPr>
            <a:lvl4pPr>
              <a:defRPr sz="1500">
                <a:latin typeface="ITC Franklin Gothic Std Book" panose="020B0504030503020204" pitchFamily="34" charset="0"/>
                <a:cs typeface="ITC Franklin Gothic Std Book" panose="020B0504030503020204" pitchFamily="34" charset="0"/>
              </a:defRPr>
            </a:lvl4pPr>
            <a:lvl5pPr>
              <a:defRPr sz="1500">
                <a:latin typeface="ITC Franklin Gothic Std Book" panose="020B0504030503020204" pitchFamily="34" charset="0"/>
                <a:cs typeface="ITC Franklin Gothic Std Book" panose="020B0504030503020204"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9"/>
            <a:ext cx="5384800" cy="4525963"/>
          </a:xfrm>
        </p:spPr>
        <p:txBody>
          <a:bodyPr/>
          <a:lstStyle>
            <a:lvl1pPr>
              <a:defRPr sz="2400">
                <a:latin typeface="ITC Franklin Gothic Std Book" panose="020B0504030503020204" pitchFamily="34" charset="0"/>
                <a:cs typeface="ITC Franklin Gothic Std Book" panose="020B0504030503020204" pitchFamily="34" charset="0"/>
              </a:defRPr>
            </a:lvl1pPr>
            <a:lvl2pPr>
              <a:defRPr sz="2100">
                <a:latin typeface="ITC Franklin Gothic Std Book" panose="020B0504030503020204" pitchFamily="34" charset="0"/>
                <a:cs typeface="ITC Franklin Gothic Std Book" panose="020B0504030503020204" pitchFamily="34" charset="0"/>
              </a:defRPr>
            </a:lvl2pPr>
            <a:lvl3pPr>
              <a:defRPr sz="1800">
                <a:latin typeface="ITC Franklin Gothic Std Book" panose="020B0504030503020204" pitchFamily="34" charset="0"/>
                <a:cs typeface="ITC Franklin Gothic Std Book" panose="020B0504030503020204" pitchFamily="34" charset="0"/>
              </a:defRPr>
            </a:lvl3pPr>
            <a:lvl4pPr>
              <a:defRPr sz="1500">
                <a:latin typeface="ITC Franklin Gothic Std Book" panose="020B0504030503020204" pitchFamily="34" charset="0"/>
                <a:cs typeface="ITC Franklin Gothic Std Book" panose="020B0504030503020204" pitchFamily="34" charset="0"/>
              </a:defRPr>
            </a:lvl4pPr>
            <a:lvl5pPr>
              <a:defRPr sz="1500">
                <a:latin typeface="ITC Franklin Gothic Std Book" panose="020B0504030503020204" pitchFamily="34" charset="0"/>
                <a:cs typeface="ITC Franklin Gothic Std Book" panose="020B0504030503020204"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7" y="25238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9859171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O1: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5923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4135714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O2: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LONG PARAGRAPH TEMPLATE TITLE</a:t>
            </a:r>
          </a:p>
        </p:txBody>
      </p:sp>
      <p:sp>
        <p:nvSpPr>
          <p:cNvPr id="9" name="Text Placeholder 9"/>
          <p:cNvSpPr>
            <a:spLocks noGrp="1"/>
          </p:cNvSpPr>
          <p:nvPr>
            <p:ph type="body" sz="quarter" idx="14" hasCustomPrompt="1"/>
          </p:nvPr>
        </p:nvSpPr>
        <p:spPr>
          <a:xfrm>
            <a:off x="645586" y="1817688"/>
            <a:ext cx="5419628" cy="3567112"/>
          </a:xfrm>
          <a:prstGeom prst="rect">
            <a:avLst/>
          </a:prstGeom>
        </p:spPr>
        <p:txBody>
          <a:bodyPr vert="horz"/>
          <a:lstStyle>
            <a:lvl1pPr marL="0" indent="0" algn="l">
              <a:buFontTx/>
              <a:buNone/>
              <a:defRPr sz="135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6284387" y="1817688"/>
            <a:ext cx="5264149" cy="3567112"/>
          </a:xfrm>
          <a:prstGeom prst="rect">
            <a:avLst/>
          </a:prstGeom>
        </p:spPr>
        <p:txBody>
          <a:bodyPr vert="horz"/>
          <a:lstStyle>
            <a:lvl1pPr marL="0" indent="0" algn="l">
              <a:buFontTx/>
              <a:buNone/>
              <a:defRPr sz="135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Tree>
    <p:extLst>
      <p:ext uri="{BB962C8B-B14F-4D97-AF65-F5344CB8AC3E}">
        <p14:creationId xmlns:p14="http://schemas.microsoft.com/office/powerpoint/2010/main" val="30258536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O2: bulleted text">
    <p:spTree>
      <p:nvGrpSpPr>
        <p:cNvPr id="1" name=""/>
        <p:cNvGrpSpPr/>
        <p:nvPr/>
      </p:nvGrpSpPr>
      <p:grpSpPr>
        <a:xfrm>
          <a:off x="0" y="0"/>
          <a:ext cx="0" cy="0"/>
          <a:chOff x="0" y="0"/>
          <a:chExt cx="0" cy="0"/>
        </a:xfrm>
      </p:grpSpPr>
      <p:sp>
        <p:nvSpPr>
          <p:cNvPr id="8"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257175" indent="-257175">
              <a:buFont typeface="Arial"/>
              <a:buChar char="•"/>
              <a:defRPr sz="15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9" name="Slide Number Placeholder 8"/>
          <p:cNvSpPr>
            <a:spLocks noGrp="1"/>
          </p:cNvSpPr>
          <p:nvPr>
            <p:ph type="sldNum" sz="quarter" idx="12"/>
          </p:nvPr>
        </p:nvSpPr>
        <p:spPr/>
        <p:txBody>
          <a:bodyPr/>
          <a:lstStyle/>
          <a:p>
            <a:fld id="{0F418C06-167A-E646-9EF6-18275B625F6B}" type="slidenum">
              <a:rPr lang="en-US" smtClean="0"/>
              <a:pPr/>
              <a:t>‹#›</a:t>
            </a:fld>
            <a:endParaRPr lang="en-US"/>
          </a:p>
        </p:txBody>
      </p:sp>
      <p:sp>
        <p:nvSpPr>
          <p:cNvPr id="10"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Tree>
    <p:extLst>
      <p:ext uri="{BB962C8B-B14F-4D97-AF65-F5344CB8AC3E}">
        <p14:creationId xmlns:p14="http://schemas.microsoft.com/office/powerpoint/2010/main" val="4690438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37372255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O2: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5"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SHORT PARAGRAPH TEMPLATE TITLE</a:t>
            </a:r>
          </a:p>
        </p:txBody>
      </p:sp>
      <p:sp>
        <p:nvSpPr>
          <p:cNvPr id="6" name="Text Placeholder 10"/>
          <p:cNvSpPr>
            <a:spLocks noGrp="1"/>
          </p:cNvSpPr>
          <p:nvPr>
            <p:ph type="body" sz="quarter" idx="14" hasCustomPrompt="1"/>
          </p:nvPr>
        </p:nvSpPr>
        <p:spPr>
          <a:xfrm>
            <a:off x="1930401" y="1816100"/>
            <a:ext cx="8263467" cy="2273300"/>
          </a:xfrm>
          <a:prstGeom prst="rect">
            <a:avLst/>
          </a:prstGeom>
        </p:spPr>
        <p:txBody>
          <a:bodyPr vert="horz"/>
          <a:lstStyle>
            <a:lvl1pPr marL="0" indent="0" algn="l">
              <a:buFontTx/>
              <a:buNone/>
              <a:defRPr sz="135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3323464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O2: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3"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TABLE HERE</a:t>
            </a:r>
          </a:p>
        </p:txBody>
      </p:sp>
    </p:spTree>
    <p:extLst>
      <p:ext uri="{BB962C8B-B14F-4D97-AF65-F5344CB8AC3E}">
        <p14:creationId xmlns:p14="http://schemas.microsoft.com/office/powerpoint/2010/main" val="5139341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757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O3: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756638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12236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LONG PARAGRAPH TEMPLATE TITLE</a:t>
            </a:r>
          </a:p>
        </p:txBody>
      </p:sp>
      <p:sp>
        <p:nvSpPr>
          <p:cNvPr id="9" name="Text Placeholder 9"/>
          <p:cNvSpPr>
            <a:spLocks noGrp="1"/>
          </p:cNvSpPr>
          <p:nvPr>
            <p:ph type="body" sz="quarter" idx="14" hasCustomPrompt="1"/>
          </p:nvPr>
        </p:nvSpPr>
        <p:spPr>
          <a:xfrm>
            <a:off x="645586" y="2185434"/>
            <a:ext cx="5419628" cy="3491467"/>
          </a:xfrm>
          <a:prstGeom prst="rect">
            <a:avLst/>
          </a:prstGeom>
        </p:spPr>
        <p:txBody>
          <a:bodyPr vert="horz"/>
          <a:lstStyle>
            <a:lvl1pPr marL="0" indent="0" algn="l">
              <a:buFontTx/>
              <a:buNone/>
              <a:defRPr sz="135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6284387" y="2185434"/>
            <a:ext cx="5264149" cy="3491467"/>
          </a:xfrm>
          <a:prstGeom prst="rect">
            <a:avLst/>
          </a:prstGeom>
        </p:spPr>
        <p:txBody>
          <a:bodyPr vert="horz"/>
          <a:lstStyle>
            <a:lvl1pPr marL="0" indent="0" algn="l">
              <a:buFontTx/>
              <a:buNone/>
              <a:defRPr sz="135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1" name="TextBox 10"/>
          <p:cNvSpPr txBox="1"/>
          <p:nvPr/>
        </p:nvSpPr>
        <p:spPr>
          <a:xfrm>
            <a:off x="-440266" y="2133600"/>
            <a:ext cx="184731" cy="300082"/>
          </a:xfrm>
          <a:prstGeom prst="rect">
            <a:avLst/>
          </a:prstGeom>
          <a:noFill/>
        </p:spPr>
        <p:txBody>
          <a:bodyPr wrap="none" rtlCol="0">
            <a:spAutoFit/>
          </a:bodyPr>
          <a:lstStyle/>
          <a:p>
            <a:endParaRPr lang="en-US" sz="1350"/>
          </a:p>
        </p:txBody>
      </p:sp>
    </p:spTree>
    <p:extLst>
      <p:ext uri="{BB962C8B-B14F-4D97-AF65-F5344CB8AC3E}">
        <p14:creationId xmlns:p14="http://schemas.microsoft.com/office/powerpoint/2010/main" val="5030554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O3: bulleted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1" hasCustomPrompt="1"/>
          </p:nvPr>
        </p:nvSpPr>
        <p:spPr>
          <a:xfrm>
            <a:off x="0" y="12192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9" name="Text Placeholder 11"/>
          <p:cNvSpPr>
            <a:spLocks noGrp="1"/>
          </p:cNvSpPr>
          <p:nvPr>
            <p:ph type="body" sz="quarter" idx="12" hasCustomPrompt="1"/>
          </p:nvPr>
        </p:nvSpPr>
        <p:spPr>
          <a:xfrm>
            <a:off x="4006426" y="2006600"/>
            <a:ext cx="4240107" cy="3886200"/>
          </a:xfrm>
          <a:prstGeom prst="rect">
            <a:avLst/>
          </a:prstGeom>
        </p:spPr>
        <p:txBody>
          <a:bodyPr vert="horz"/>
          <a:lstStyle>
            <a:lvl1pPr marL="257175" indent="-257175">
              <a:buFont typeface="Arial"/>
              <a:buChar char="•"/>
              <a:defRPr sz="15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Tree>
    <p:extLst>
      <p:ext uri="{BB962C8B-B14F-4D97-AF65-F5344CB8AC3E}">
        <p14:creationId xmlns:p14="http://schemas.microsoft.com/office/powerpoint/2010/main" val="29969530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O3: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9" name="Text Placeholder 7"/>
          <p:cNvSpPr>
            <a:spLocks noGrp="1"/>
          </p:cNvSpPr>
          <p:nvPr>
            <p:ph type="body" sz="quarter" idx="13" hasCustomPrompt="1"/>
          </p:nvPr>
        </p:nvSpPr>
        <p:spPr>
          <a:xfrm>
            <a:off x="0" y="12363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SHORT PARAGRAPH TEMPLATE TITLE</a:t>
            </a:r>
          </a:p>
        </p:txBody>
      </p:sp>
      <p:sp>
        <p:nvSpPr>
          <p:cNvPr id="10" name="Text Placeholder 10"/>
          <p:cNvSpPr>
            <a:spLocks noGrp="1"/>
          </p:cNvSpPr>
          <p:nvPr>
            <p:ph type="body" sz="quarter" idx="14" hasCustomPrompt="1"/>
          </p:nvPr>
        </p:nvSpPr>
        <p:spPr>
          <a:xfrm>
            <a:off x="1930401" y="2298700"/>
            <a:ext cx="8263467" cy="2273300"/>
          </a:xfrm>
          <a:prstGeom prst="rect">
            <a:avLst/>
          </a:prstGeom>
        </p:spPr>
        <p:txBody>
          <a:bodyPr vert="horz"/>
          <a:lstStyle>
            <a:lvl1pPr marL="0" indent="0" algn="l">
              <a:buFontTx/>
              <a:buNone/>
              <a:defRPr sz="135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25822335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O3: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12446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TABLE HERE</a:t>
            </a:r>
          </a:p>
        </p:txBody>
      </p:sp>
    </p:spTree>
    <p:extLst>
      <p:ext uri="{BB962C8B-B14F-4D97-AF65-F5344CB8AC3E}">
        <p14:creationId xmlns:p14="http://schemas.microsoft.com/office/powerpoint/2010/main" val="26182885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77228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185333" y="660400"/>
            <a:ext cx="9939867"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185335" y="5786967"/>
            <a:ext cx="6468533" cy="402160"/>
          </a:xfrm>
          <a:prstGeom prst="rect">
            <a:avLst/>
          </a:prstGeom>
        </p:spPr>
        <p:txBody>
          <a:bodyPr vert="horz"/>
          <a:lstStyle>
            <a:lvl1pPr marL="0" indent="0">
              <a:buFontTx/>
              <a:buNone/>
              <a:defRPr sz="1500" baseline="0">
                <a:solidFill>
                  <a:schemeClr val="tx2">
                    <a:lumMod val="75000"/>
                  </a:schemeClr>
                </a:solidFill>
                <a:latin typeface="ITC Franklin Gothic Std Bk Cp"/>
              </a:defRPr>
            </a:lvl1pPr>
          </a:lstStyle>
          <a:p>
            <a:pPr lvl="0"/>
            <a:r>
              <a:rPr lang="en-US"/>
              <a:t>TITLE FOR IMAGE HERE</a:t>
            </a:r>
          </a:p>
        </p:txBody>
      </p:sp>
      <p:sp>
        <p:nvSpPr>
          <p:cNvPr id="12" name="Text Placeholder 11"/>
          <p:cNvSpPr>
            <a:spLocks noGrp="1"/>
          </p:cNvSpPr>
          <p:nvPr>
            <p:ph type="body" sz="quarter" idx="12" hasCustomPrompt="1"/>
          </p:nvPr>
        </p:nvSpPr>
        <p:spPr>
          <a:xfrm>
            <a:off x="1185333" y="6189127"/>
            <a:ext cx="9939867" cy="355600"/>
          </a:xfrm>
          <a:prstGeom prst="rect">
            <a:avLst/>
          </a:prstGeom>
        </p:spPr>
        <p:txBody>
          <a:bodyPr vert="horz"/>
          <a:lstStyle>
            <a:lvl1pPr marL="0" indent="0">
              <a:buFontTx/>
              <a:buNone/>
              <a:defRPr sz="1050" baseline="0">
                <a:solidFill>
                  <a:schemeClr val="tx2">
                    <a:lumMod val="75000"/>
                  </a:schemeClr>
                </a:solidFill>
                <a:latin typeface="ITC Franklin Gothic Std Bk Cp"/>
              </a:defRPr>
            </a:lvl1pPr>
          </a:lstStyle>
          <a:p>
            <a:pPr lvl="0"/>
            <a:r>
              <a:rPr lang="en-US"/>
              <a:t>Subtitle And Description For Image Here</a:t>
            </a:r>
          </a:p>
        </p:txBody>
      </p:sp>
    </p:spTree>
    <p:extLst>
      <p:ext uri="{BB962C8B-B14F-4D97-AF65-F5344CB8AC3E}">
        <p14:creationId xmlns:p14="http://schemas.microsoft.com/office/powerpoint/2010/main" val="1745103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LONG PARAGRAPH TEMPLATE TITLE</a:t>
            </a:r>
          </a:p>
        </p:txBody>
      </p:sp>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0845616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6"/>
            <a:ext cx="10363200" cy="1470025"/>
          </a:xfrm>
        </p:spPr>
        <p:txBody>
          <a:bodyPr/>
          <a:lstStyle>
            <a:lvl1pPr algn="ctr">
              <a:defRPr>
                <a:latin typeface="Gill Sans"/>
                <a:cs typeface="Gill Sans"/>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Gill Sans Light"/>
                <a:cs typeface="Gill Sans Light"/>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8590543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5400"/>
            <a:ext cx="10972800" cy="1143000"/>
          </a:xfrm>
        </p:spPr>
        <p:txBody>
          <a:bodyPr/>
          <a:lstStyle>
            <a:lvl1pPr algn="ctr">
              <a:defRPr b="1">
                <a:latin typeface="Raleway Light "/>
                <a:cs typeface="Raleway Light "/>
              </a:defRPr>
            </a:lvl1pPr>
          </a:lstStyle>
          <a:p>
            <a:r>
              <a:rPr lang="en-US"/>
              <a:t>Click to edit Master title style</a:t>
            </a:r>
          </a:p>
        </p:txBody>
      </p:sp>
      <p:sp>
        <p:nvSpPr>
          <p:cNvPr id="3" name="Content Placeholder 2"/>
          <p:cNvSpPr>
            <a:spLocks noGrp="1"/>
          </p:cNvSpPr>
          <p:nvPr>
            <p:ph idx="1"/>
          </p:nvPr>
        </p:nvSpPr>
        <p:spPr/>
        <p:txBody>
          <a:bodyPr/>
          <a:lstStyle>
            <a:lvl1pPr>
              <a:defRPr>
                <a:latin typeface="Helvetica Light"/>
                <a:cs typeface="Helvetica Light"/>
              </a:defRPr>
            </a:lvl1pPr>
            <a:lvl2pPr>
              <a:defRPr>
                <a:latin typeface="Helvetica Light"/>
                <a:cs typeface="Helvetica Light"/>
              </a:defRPr>
            </a:lvl2pPr>
            <a:lvl3pPr>
              <a:defRPr>
                <a:latin typeface="Helvetica Light"/>
                <a:cs typeface="Helvetica Light"/>
              </a:defRPr>
            </a:lvl3pPr>
            <a:lvl4pPr>
              <a:defRPr>
                <a:latin typeface="Helvetica Light"/>
                <a:cs typeface="Helvetica Light"/>
              </a:defRPr>
            </a:lvl4pPr>
            <a:lvl5pPr>
              <a:defRPr>
                <a:latin typeface="Helvetica Light"/>
                <a:cs typeface="Helvetica 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9" y="6351626"/>
            <a:ext cx="4945311" cy="475861"/>
          </a:xfrm>
          <a:prstGeom prst="rect">
            <a:avLst/>
          </a:prstGeom>
        </p:spPr>
      </p:pic>
    </p:spTree>
    <p:extLst>
      <p:ext uri="{BB962C8B-B14F-4D97-AF65-F5344CB8AC3E}">
        <p14:creationId xmlns:p14="http://schemas.microsoft.com/office/powerpoint/2010/main" val="35159090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normAutofit/>
          </a:bodyPr>
          <a:lstStyle>
            <a:lvl1pPr algn="l">
              <a:defRPr sz="32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pic>
        <p:nvPicPr>
          <p:cNvPr id="4" name="Picture 3"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9" y="6351626"/>
            <a:ext cx="4945311" cy="475861"/>
          </a:xfrm>
          <a:prstGeom prst="rect">
            <a:avLst/>
          </a:prstGeom>
        </p:spPr>
      </p:pic>
    </p:spTree>
    <p:extLst>
      <p:ext uri="{BB962C8B-B14F-4D97-AF65-F5344CB8AC3E}">
        <p14:creationId xmlns:p14="http://schemas.microsoft.com/office/powerpoint/2010/main" val="2110029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 Light "/>
                <a:cs typeface="Raleway Light "/>
              </a:defRPr>
            </a:lvl1pPr>
          </a:lstStyle>
          <a:p>
            <a:r>
              <a:rPr lang="en-US"/>
              <a:t>Click to edit Master title style</a:t>
            </a:r>
          </a:p>
        </p:txBody>
      </p:sp>
      <p:sp>
        <p:nvSpPr>
          <p:cNvPr id="3" name="Content Placeholder 2"/>
          <p:cNvSpPr>
            <a:spLocks noGrp="1"/>
          </p:cNvSpPr>
          <p:nvPr>
            <p:ph sz="half" idx="1"/>
          </p:nvPr>
        </p:nvSpPr>
        <p:spPr>
          <a:xfrm>
            <a:off x="609600" y="1138239"/>
            <a:ext cx="5384800" cy="4525963"/>
          </a:xfrm>
        </p:spPr>
        <p:txBody>
          <a:bodyPr/>
          <a:lstStyle>
            <a:lvl1pPr>
              <a:defRPr sz="2800">
                <a:latin typeface="Helvetica Light"/>
                <a:cs typeface="Helvetica Light"/>
              </a:defRPr>
            </a:lvl1pPr>
            <a:lvl2pPr>
              <a:defRPr sz="2400">
                <a:latin typeface="Helvetica Light"/>
                <a:cs typeface="Helvetica Light"/>
              </a:defRPr>
            </a:lvl2pPr>
            <a:lvl3pPr>
              <a:defRPr sz="2000">
                <a:latin typeface="Helvetica Light"/>
                <a:cs typeface="Helvetica Light"/>
              </a:defRPr>
            </a:lvl3pPr>
            <a:lvl4pPr>
              <a:defRPr sz="1800">
                <a:latin typeface="Helvetica Light"/>
                <a:cs typeface="Helvetica Light"/>
              </a:defRPr>
            </a:lvl4pPr>
            <a:lvl5pPr>
              <a:defRPr sz="1800">
                <a:latin typeface="Helvetica Light"/>
                <a:cs typeface="Helvetica Light"/>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38239"/>
            <a:ext cx="5384800" cy="4525963"/>
          </a:xfrm>
        </p:spPr>
        <p:txBody>
          <a:bodyPr/>
          <a:lstStyle>
            <a:lvl1pPr>
              <a:defRPr sz="2800">
                <a:latin typeface="Helvetica Light"/>
                <a:cs typeface="Helvetica Light"/>
              </a:defRPr>
            </a:lvl1pPr>
            <a:lvl2pPr>
              <a:defRPr sz="2400">
                <a:latin typeface="Helvetica Light"/>
                <a:cs typeface="Helvetica Light"/>
              </a:defRPr>
            </a:lvl2pPr>
            <a:lvl3pPr>
              <a:defRPr sz="2000">
                <a:latin typeface="Helvetica Light"/>
                <a:cs typeface="Helvetica Light"/>
              </a:defRPr>
            </a:lvl3pPr>
            <a:lvl4pPr>
              <a:defRPr sz="1800">
                <a:latin typeface="Helvetica Light"/>
                <a:cs typeface="Helvetica Light"/>
              </a:defRPr>
            </a:lvl4pPr>
            <a:lvl5pPr>
              <a:defRPr sz="1800">
                <a:latin typeface="Helvetica Light"/>
                <a:cs typeface="Helvetica Light"/>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9" y="6351626"/>
            <a:ext cx="4945311" cy="475861"/>
          </a:xfrm>
          <a:prstGeom prst="rect">
            <a:avLst/>
          </a:prstGeom>
        </p:spPr>
      </p:pic>
    </p:spTree>
    <p:extLst>
      <p:ext uri="{BB962C8B-B14F-4D97-AF65-F5344CB8AC3E}">
        <p14:creationId xmlns:p14="http://schemas.microsoft.com/office/powerpoint/2010/main" val="39107875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Text Placeholder 2"/>
          <p:cNvSpPr>
            <a:spLocks noGrp="1"/>
          </p:cNvSpPr>
          <p:nvPr>
            <p:ph type="body" idx="1"/>
          </p:nvPr>
        </p:nvSpPr>
        <p:spPr>
          <a:xfrm>
            <a:off x="609600" y="1377955"/>
            <a:ext cx="5386917" cy="639763"/>
          </a:xfrm>
        </p:spPr>
        <p:txBody>
          <a:bodyPr anchor="b">
            <a:noAutofit/>
          </a:bodyPr>
          <a:lstStyle>
            <a:lvl1pPr marL="0" indent="0">
              <a:buNone/>
              <a:defRPr sz="2800" b="1">
                <a:latin typeface="Gill Sans Light"/>
                <a:cs typeface="Gill Sans Light"/>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609600" y="2017712"/>
            <a:ext cx="5386917" cy="3951288"/>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80" y="1377955"/>
            <a:ext cx="5389033" cy="639763"/>
          </a:xfrm>
        </p:spPr>
        <p:txBody>
          <a:bodyPr anchor="b">
            <a:noAutofit/>
          </a:bodyPr>
          <a:lstStyle>
            <a:lvl1pPr marL="0" indent="0">
              <a:buNone/>
              <a:defRPr sz="2800" b="1">
                <a:latin typeface="Gill Sans Light"/>
                <a:cs typeface="Gill Sans Light"/>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93380" y="2017712"/>
            <a:ext cx="5389033" cy="3951288"/>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42021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9" y="6351626"/>
            <a:ext cx="4945311" cy="475861"/>
          </a:xfrm>
          <a:prstGeom prst="rect">
            <a:avLst/>
          </a:prstGeom>
        </p:spPr>
      </p:pic>
    </p:spTree>
    <p:extLst>
      <p:ext uri="{BB962C8B-B14F-4D97-AF65-F5344CB8AC3E}">
        <p14:creationId xmlns:p14="http://schemas.microsoft.com/office/powerpoint/2010/main" val="27127309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9" y="6382141"/>
            <a:ext cx="4945311" cy="475861"/>
          </a:xfrm>
          <a:prstGeom prst="rect">
            <a:avLst/>
          </a:prstGeom>
        </p:spPr>
      </p:pic>
    </p:spTree>
    <p:extLst>
      <p:ext uri="{BB962C8B-B14F-4D97-AF65-F5344CB8AC3E}">
        <p14:creationId xmlns:p14="http://schemas.microsoft.com/office/powerpoint/2010/main" val="22093144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5286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26" y="273051"/>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26" y="1435104"/>
            <a:ext cx="4011084" cy="4691063"/>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Edit Master text styles</a:t>
            </a:r>
          </a:p>
        </p:txBody>
      </p:sp>
    </p:spTree>
    <p:extLst>
      <p:ext uri="{BB962C8B-B14F-4D97-AF65-F5344CB8AC3E}">
        <p14:creationId xmlns:p14="http://schemas.microsoft.com/office/powerpoint/2010/main" val="18458218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357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0787707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69638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2"/>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4"/>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4"/>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4"/>
            <a:ext cx="2844800" cy="365125"/>
          </a:xfrm>
          <a:prstGeom prst="rect">
            <a:avLst/>
          </a:prstGeom>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6748578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9" y="6365038"/>
            <a:ext cx="4945311" cy="475861"/>
          </a:xfrm>
          <a:prstGeom prst="rect">
            <a:avLst/>
          </a:prstGeom>
        </p:spPr>
      </p:pic>
      <p:sp>
        <p:nvSpPr>
          <p:cNvPr id="3" name="Title 1"/>
          <p:cNvSpPr>
            <a:spLocks noGrp="1"/>
          </p:cNvSpPr>
          <p:nvPr>
            <p:ph type="title"/>
          </p:nvPr>
        </p:nvSpPr>
        <p:spPr>
          <a:xfrm>
            <a:off x="609600" y="274639"/>
            <a:ext cx="10972800" cy="1143000"/>
          </a:xfrm>
        </p:spPr>
        <p:txBody>
          <a:bodyPr/>
          <a:lstStyle/>
          <a:p>
            <a:r>
              <a:rPr lang="en-US"/>
              <a:t>Click to edit Master title style</a:t>
            </a:r>
          </a:p>
        </p:txBody>
      </p:sp>
    </p:spTree>
    <p:extLst>
      <p:ext uri="{BB962C8B-B14F-4D97-AF65-F5344CB8AC3E}">
        <p14:creationId xmlns:p14="http://schemas.microsoft.com/office/powerpoint/2010/main" val="2716745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6073" y="645460"/>
            <a:ext cx="9847729" cy="699247"/>
          </a:xfrm>
        </p:spPr>
        <p:txBody>
          <a:bodyPr anchor="t" anchorCtr="0"/>
          <a:lstStyle>
            <a:lvl1pPr>
              <a:defRPr sz="2400"/>
            </a:lvl1pPr>
          </a:lstStyle>
          <a:p>
            <a:r>
              <a:rPr lang="en-US"/>
              <a:t>Click to edit Master title style</a:t>
            </a:r>
          </a:p>
        </p:txBody>
      </p:sp>
      <p:sp>
        <p:nvSpPr>
          <p:cNvPr id="3" name="Picture Placeholder 2"/>
          <p:cNvSpPr>
            <a:spLocks noGrp="1"/>
          </p:cNvSpPr>
          <p:nvPr>
            <p:ph type="pic" idx="1"/>
          </p:nvPr>
        </p:nvSpPr>
        <p:spPr>
          <a:xfrm>
            <a:off x="5183188" y="1667439"/>
            <a:ext cx="6172200" cy="4193615"/>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a:t>Click icon to add picture</a:t>
            </a:r>
          </a:p>
        </p:txBody>
      </p:sp>
      <p:sp>
        <p:nvSpPr>
          <p:cNvPr id="4" name="Text Placeholder 3"/>
          <p:cNvSpPr>
            <a:spLocks noGrp="1"/>
          </p:cNvSpPr>
          <p:nvPr>
            <p:ph type="body" sz="half" idx="2"/>
          </p:nvPr>
        </p:nvSpPr>
        <p:spPr>
          <a:xfrm>
            <a:off x="1506072" y="1667439"/>
            <a:ext cx="3265955" cy="4201553"/>
          </a:xfrm>
        </p:spPr>
        <p:txBody>
          <a:bodyPr/>
          <a:lstStyle>
            <a:lvl1pPr marL="0" indent="0">
              <a:buNone/>
              <a:defRPr sz="1200"/>
            </a:lvl1pPr>
            <a:lvl2pPr marL="342892" indent="0">
              <a:buNone/>
              <a:defRPr sz="1100"/>
            </a:lvl2pPr>
            <a:lvl3pPr marL="685783" indent="0">
              <a:buNone/>
              <a:defRPr sz="900"/>
            </a:lvl3pPr>
            <a:lvl4pPr marL="1028675" indent="0">
              <a:buNone/>
              <a:defRPr sz="800"/>
            </a:lvl4pPr>
            <a:lvl5pPr marL="1371566" indent="0">
              <a:buNone/>
              <a:defRPr sz="800"/>
            </a:lvl5pPr>
            <a:lvl6pPr marL="1714457" indent="0">
              <a:buNone/>
              <a:defRPr sz="800"/>
            </a:lvl6pPr>
            <a:lvl7pPr marL="2057348" indent="0">
              <a:buNone/>
              <a:defRPr sz="800"/>
            </a:lvl7pPr>
            <a:lvl8pPr marL="2400240" indent="0">
              <a:buNone/>
              <a:defRPr sz="800"/>
            </a:lvl8pPr>
            <a:lvl9pPr marL="2743132" indent="0">
              <a:buNone/>
              <a:defRPr sz="800"/>
            </a:lvl9pPr>
          </a:lstStyle>
          <a:p>
            <a:pPr lvl="0"/>
            <a:r>
              <a:rPr lang="en-US"/>
              <a:t>Edit Master text styles</a:t>
            </a:r>
          </a:p>
        </p:txBody>
      </p:sp>
    </p:spTree>
    <p:extLst>
      <p:ext uri="{BB962C8B-B14F-4D97-AF65-F5344CB8AC3E}">
        <p14:creationId xmlns:p14="http://schemas.microsoft.com/office/powerpoint/2010/main" val="4263011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94085" y="6460258"/>
            <a:ext cx="2844800" cy="365125"/>
          </a:xfrm>
          <a:prstGeom prst="rect">
            <a:avLst/>
          </a:prstGeom>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362905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rgbClr val="E46C0A"/>
                </a:solidFill>
                <a:latin typeface="ITC Franklin Gothic Std Bk Cp"/>
              </a:defRPr>
            </a:lvl1pPr>
          </a:lstStyle>
          <a:p>
            <a:pPr lvl="0"/>
            <a:r>
              <a:rPr lang="en-US"/>
              <a:t>LONG PARAGRAPH TEMPLATE TITLE</a:t>
            </a:r>
          </a:p>
        </p:txBody>
      </p:sp>
      <p:sp>
        <p:nvSpPr>
          <p:cNvPr id="10" name="Text Placeholder 9"/>
          <p:cNvSpPr>
            <a:spLocks noGrp="1"/>
          </p:cNvSpPr>
          <p:nvPr>
            <p:ph type="body" sz="quarter" idx="14" hasCustomPrompt="1"/>
          </p:nvPr>
        </p:nvSpPr>
        <p:spPr>
          <a:xfrm>
            <a:off x="645586" y="1817688"/>
            <a:ext cx="5419628" cy="3567112"/>
          </a:xfrm>
          <a:prstGeom prst="rect">
            <a:avLst/>
          </a:prstGeom>
        </p:spPr>
        <p:txBody>
          <a:bodyPr vert="horz"/>
          <a:lstStyle>
            <a:lvl1pPr marL="0" indent="0" algn="l">
              <a:buFontTx/>
              <a:buNone/>
              <a:defRPr sz="135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6284387" y="1817688"/>
            <a:ext cx="5264149" cy="3567112"/>
          </a:xfrm>
          <a:prstGeom prst="rect">
            <a:avLst/>
          </a:prstGeom>
        </p:spPr>
        <p:txBody>
          <a:bodyPr vert="horz"/>
          <a:lstStyle>
            <a:lvl1pPr marL="0" indent="0" algn="l">
              <a:buFontTx/>
              <a:buNone/>
              <a:defRPr sz="135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94085" y="6460258"/>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98288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257175" indent="-257175">
              <a:buFont typeface="Arial"/>
              <a:buChar char="•"/>
              <a:defRPr sz="15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8"/>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4165717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SHORT PARAGRAPH TEMPLATE TITLE</a:t>
            </a:r>
          </a:p>
        </p:txBody>
      </p:sp>
      <p:sp>
        <p:nvSpPr>
          <p:cNvPr id="11" name="Text Placeholder 10"/>
          <p:cNvSpPr>
            <a:spLocks noGrp="1"/>
          </p:cNvSpPr>
          <p:nvPr>
            <p:ph type="body" sz="quarter" idx="14" hasCustomPrompt="1"/>
          </p:nvPr>
        </p:nvSpPr>
        <p:spPr>
          <a:xfrm>
            <a:off x="1930401" y="1816100"/>
            <a:ext cx="8263467" cy="2273300"/>
          </a:xfrm>
          <a:prstGeom prst="rect">
            <a:avLst/>
          </a:prstGeom>
        </p:spPr>
        <p:txBody>
          <a:bodyPr vert="horz"/>
          <a:lstStyle>
            <a:lvl1pPr marL="0" indent="0" algn="l">
              <a:buFontTx/>
              <a:buNone/>
              <a:defRPr sz="135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94085" y="6460258"/>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20376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8"/>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TABLE HERE</a:t>
            </a:r>
          </a:p>
        </p:txBody>
      </p:sp>
    </p:spTree>
    <p:extLst>
      <p:ext uri="{BB962C8B-B14F-4D97-AF65-F5344CB8AC3E}">
        <p14:creationId xmlns:p14="http://schemas.microsoft.com/office/powerpoint/2010/main" val="21131092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643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9166382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8"/>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29444825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25238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40" y="1260722"/>
            <a:ext cx="10434577" cy="4422449"/>
          </a:xfrm>
          <a:prstGeom prst="rect">
            <a:avLst/>
          </a:prstGeom>
        </p:spPr>
        <p:txBody>
          <a:bodyPr/>
          <a:lstStyle>
            <a:lvl1pPr>
              <a:defRPr sz="2400">
                <a:latin typeface="ITC Franklin Gothic Std Book" panose="020B0504030503020204" pitchFamily="34" charset="0"/>
              </a:defRPr>
            </a:lvl1pPr>
            <a:lvl2pPr>
              <a:defRPr sz="2100">
                <a:latin typeface="ITC Franklin Gothic Std Book" panose="020B0504030503020204" pitchFamily="34" charset="0"/>
              </a:defRPr>
            </a:lvl2pPr>
            <a:lvl3pPr>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887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25238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40" y="1260722"/>
            <a:ext cx="10434577" cy="4422449"/>
          </a:xfrm>
          <a:prstGeom prst="rect">
            <a:avLst/>
          </a:prstGeom>
        </p:spPr>
        <p:txBody>
          <a:bodyPr/>
          <a:lstStyle>
            <a:lvl1pPr>
              <a:defRPr sz="2400">
                <a:latin typeface="ITC Franklin Gothic Std Book" panose="020B0504030503020204" pitchFamily="34" charset="0"/>
              </a:defRPr>
            </a:lvl1pPr>
            <a:lvl2pPr>
              <a:defRPr sz="2100">
                <a:latin typeface="ITC Franklin Gothic Std Book" panose="020B0504030503020204" pitchFamily="34" charset="0"/>
              </a:defRPr>
            </a:lvl2pPr>
            <a:lvl3pPr>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74628631-89F8-4743-8F8D-7241C0B82BD7}"/>
              </a:ext>
            </a:extLst>
          </p:cNvPr>
          <p:cNvSpPr txBox="1"/>
          <p:nvPr/>
        </p:nvSpPr>
        <p:spPr>
          <a:xfrm>
            <a:off x="10030265" y="6175717"/>
            <a:ext cx="1871003" cy="300082"/>
          </a:xfrm>
          <a:prstGeom prst="rect">
            <a:avLst/>
          </a:prstGeom>
          <a:solidFill>
            <a:srgbClr val="0D2F68"/>
          </a:solidFill>
          <a:ln>
            <a:solidFill>
              <a:srgbClr val="0D2F68"/>
            </a:solidFill>
          </a:ln>
        </p:spPr>
        <p:txBody>
          <a:bodyPr wrap="square" rtlCol="0">
            <a:spAutoFit/>
          </a:bodyPr>
          <a:lstStyle/>
          <a:p>
            <a:endParaRPr lang="en-US" sz="1350"/>
          </a:p>
        </p:txBody>
      </p:sp>
    </p:spTree>
    <p:extLst>
      <p:ext uri="{BB962C8B-B14F-4D97-AF65-F5344CB8AC3E}">
        <p14:creationId xmlns:p14="http://schemas.microsoft.com/office/powerpoint/2010/main" val="1678614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9670E7-13BC-2E4E-8D45-E609DCE96C34}"/>
              </a:ext>
            </a:extLst>
          </p:cNvPr>
          <p:cNvSpPr>
            <a:spLocks noGrp="1"/>
          </p:cNvSpPr>
          <p:nvPr>
            <p:ph type="title"/>
          </p:nvPr>
        </p:nvSpPr>
        <p:spPr>
          <a:xfrm>
            <a:off x="598027" y="18293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521664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7" y="252389"/>
            <a:ext cx="10972800" cy="1143000"/>
          </a:xfrm>
        </p:spPr>
        <p:txBody>
          <a:bodyPr/>
          <a:lstStyle>
            <a:lvl1pPr algn="ctr">
              <a:lnSpc>
                <a:spcPct val="80000"/>
              </a:lnSpc>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EAD5707C-19E4-0943-A995-81D349022A74}"/>
              </a:ext>
            </a:extLst>
          </p:cNvPr>
          <p:cNvSpPr txBox="1"/>
          <p:nvPr/>
        </p:nvSpPr>
        <p:spPr>
          <a:xfrm>
            <a:off x="10030265" y="6175717"/>
            <a:ext cx="1871003" cy="300082"/>
          </a:xfrm>
          <a:prstGeom prst="rect">
            <a:avLst/>
          </a:prstGeom>
          <a:solidFill>
            <a:srgbClr val="0D2F68"/>
          </a:solidFill>
          <a:ln>
            <a:solidFill>
              <a:srgbClr val="0D2F68"/>
            </a:solidFill>
          </a:ln>
        </p:spPr>
        <p:txBody>
          <a:bodyPr wrap="square" rtlCol="0">
            <a:spAutoFit/>
          </a:bodyPr>
          <a:lstStyle/>
          <a:p>
            <a:endParaRPr lang="en-US" sz="1350"/>
          </a:p>
        </p:txBody>
      </p:sp>
    </p:spTree>
    <p:extLst>
      <p:ext uri="{BB962C8B-B14F-4D97-AF65-F5344CB8AC3E}">
        <p14:creationId xmlns:p14="http://schemas.microsoft.com/office/powerpoint/2010/main" val="2494439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9"/>
            <a:ext cx="5384800" cy="4525963"/>
          </a:xfrm>
        </p:spPr>
        <p:txBody>
          <a:bodyPr/>
          <a:lstStyle>
            <a:lvl1pPr>
              <a:defRPr sz="2400">
                <a:latin typeface="ITC Franklin Gothic Std Book" panose="020B0504030503020204" pitchFamily="34" charset="0"/>
                <a:cs typeface="ITC Franklin Gothic Std Book" panose="020B0504030503020204" pitchFamily="34" charset="0"/>
              </a:defRPr>
            </a:lvl1pPr>
            <a:lvl2pPr>
              <a:defRPr sz="2100">
                <a:latin typeface="ITC Franklin Gothic Std Book" panose="020B0504030503020204" pitchFamily="34" charset="0"/>
                <a:cs typeface="ITC Franklin Gothic Std Book" panose="020B0504030503020204" pitchFamily="34" charset="0"/>
              </a:defRPr>
            </a:lvl2pPr>
            <a:lvl3pPr>
              <a:defRPr sz="1800">
                <a:latin typeface="ITC Franklin Gothic Std Book" panose="020B0504030503020204" pitchFamily="34" charset="0"/>
                <a:cs typeface="ITC Franklin Gothic Std Book" panose="020B0504030503020204" pitchFamily="34" charset="0"/>
              </a:defRPr>
            </a:lvl3pPr>
            <a:lvl4pPr>
              <a:defRPr sz="1500">
                <a:latin typeface="ITC Franklin Gothic Std Book" panose="020B0504030503020204" pitchFamily="34" charset="0"/>
                <a:cs typeface="ITC Franklin Gothic Std Book" panose="020B0504030503020204" pitchFamily="34" charset="0"/>
              </a:defRPr>
            </a:lvl4pPr>
            <a:lvl5pPr>
              <a:defRPr sz="1500">
                <a:latin typeface="ITC Franklin Gothic Std Book" panose="020B0504030503020204" pitchFamily="34" charset="0"/>
                <a:cs typeface="ITC Franklin Gothic Std Book" panose="020B0504030503020204"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9"/>
            <a:ext cx="5384800" cy="4525963"/>
          </a:xfrm>
        </p:spPr>
        <p:txBody>
          <a:bodyPr/>
          <a:lstStyle>
            <a:lvl1pPr>
              <a:defRPr sz="2400">
                <a:latin typeface="ITC Franklin Gothic Std Book" panose="020B0504030503020204" pitchFamily="34" charset="0"/>
                <a:cs typeface="ITC Franklin Gothic Std Book" panose="020B0504030503020204" pitchFamily="34" charset="0"/>
              </a:defRPr>
            </a:lvl1pPr>
            <a:lvl2pPr>
              <a:defRPr sz="2100">
                <a:latin typeface="ITC Franklin Gothic Std Book" panose="020B0504030503020204" pitchFamily="34" charset="0"/>
                <a:cs typeface="ITC Franklin Gothic Std Book" panose="020B0504030503020204" pitchFamily="34" charset="0"/>
              </a:defRPr>
            </a:lvl2pPr>
            <a:lvl3pPr>
              <a:defRPr sz="1800">
                <a:latin typeface="ITC Franklin Gothic Std Book" panose="020B0504030503020204" pitchFamily="34" charset="0"/>
                <a:cs typeface="ITC Franklin Gothic Std Book" panose="020B0504030503020204" pitchFamily="34" charset="0"/>
              </a:defRPr>
            </a:lvl3pPr>
            <a:lvl4pPr>
              <a:defRPr sz="1500">
                <a:latin typeface="ITC Franklin Gothic Std Book" panose="020B0504030503020204" pitchFamily="34" charset="0"/>
                <a:cs typeface="ITC Franklin Gothic Std Book" panose="020B0504030503020204" pitchFamily="34" charset="0"/>
              </a:defRPr>
            </a:lvl4pPr>
            <a:lvl5pPr>
              <a:defRPr sz="1500">
                <a:latin typeface="ITC Franklin Gothic Std Book" panose="020B0504030503020204" pitchFamily="34" charset="0"/>
                <a:cs typeface="ITC Franklin Gothic Std Book" panose="020B0504030503020204"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7" y="25238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885846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4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92ADC-26E8-D94A-B622-4F8C01EC97C0}"/>
              </a:ext>
            </a:extLst>
          </p:cNvPr>
          <p:cNvSpPr>
            <a:spLocks noGrp="1"/>
          </p:cNvSpPr>
          <p:nvPr>
            <p:ph type="title"/>
          </p:nvPr>
        </p:nvSpPr>
        <p:spPr>
          <a:xfrm>
            <a:off x="598027" y="25238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AD100865-350F-824B-9F3A-08672B6245A0}"/>
              </a:ext>
            </a:extLst>
          </p:cNvPr>
          <p:cNvSpPr>
            <a:spLocks noGrp="1"/>
          </p:cNvSpPr>
          <p:nvPr>
            <p:ph idx="1"/>
          </p:nvPr>
        </p:nvSpPr>
        <p:spPr>
          <a:xfrm>
            <a:off x="867140" y="1260722"/>
            <a:ext cx="10434577" cy="4422449"/>
          </a:xfrm>
          <a:prstGeom prst="rect">
            <a:avLst/>
          </a:prstGeom>
        </p:spPr>
        <p:txBody>
          <a:bodyPr/>
          <a:lstStyle>
            <a:lvl1pPr>
              <a:defRPr sz="2400">
                <a:latin typeface="ITC Franklin Gothic Std Book" panose="020B0504030503020204" pitchFamily="34" charset="0"/>
              </a:defRPr>
            </a:lvl1pPr>
            <a:lvl2pPr>
              <a:defRPr sz="2100">
                <a:latin typeface="ITC Franklin Gothic Std Book" panose="020B0504030503020204" pitchFamily="34" charset="0"/>
              </a:defRPr>
            </a:lvl2pPr>
            <a:lvl3pPr>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135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969629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rgbClr val="E46C0A"/>
                </a:solidFill>
                <a:latin typeface="ITC Franklin Gothic Std Bk Cp"/>
              </a:defRPr>
            </a:lvl1pPr>
          </a:lstStyle>
          <a:p>
            <a:pPr lvl="0"/>
            <a:r>
              <a:rPr lang="en-US"/>
              <a:t>LONG PARAGRAPH TEMPLATE TITLE</a:t>
            </a:r>
          </a:p>
        </p:txBody>
      </p:sp>
      <p:sp>
        <p:nvSpPr>
          <p:cNvPr id="10" name="Text Placeholder 9"/>
          <p:cNvSpPr>
            <a:spLocks noGrp="1"/>
          </p:cNvSpPr>
          <p:nvPr>
            <p:ph type="body" sz="quarter" idx="14" hasCustomPrompt="1"/>
          </p:nvPr>
        </p:nvSpPr>
        <p:spPr>
          <a:xfrm>
            <a:off x="645586" y="1817688"/>
            <a:ext cx="5419628" cy="3567112"/>
          </a:xfrm>
          <a:prstGeom prst="rect">
            <a:avLst/>
          </a:prstGeom>
        </p:spPr>
        <p:txBody>
          <a:bodyPr vert="horz"/>
          <a:lstStyle>
            <a:lvl1pPr marL="0" indent="0" algn="l">
              <a:buFontTx/>
              <a:buNone/>
              <a:defRPr sz="135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6284387" y="1817688"/>
            <a:ext cx="5264149" cy="3567112"/>
          </a:xfrm>
          <a:prstGeom prst="rect">
            <a:avLst/>
          </a:prstGeom>
        </p:spPr>
        <p:txBody>
          <a:bodyPr vert="horz"/>
          <a:lstStyle>
            <a:lvl1pPr marL="0" indent="0" algn="l">
              <a:buFontTx/>
              <a:buNone/>
              <a:defRPr sz="135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94085" y="6460258"/>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785732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257175" indent="-257175">
              <a:buFont typeface="Arial"/>
              <a:buChar char="•"/>
              <a:defRPr sz="15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8"/>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40937323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TABLE HERE</a:t>
            </a:r>
          </a:p>
        </p:txBody>
      </p:sp>
    </p:spTree>
    <p:extLst>
      <p:ext uri="{BB962C8B-B14F-4D97-AF65-F5344CB8AC3E}">
        <p14:creationId xmlns:p14="http://schemas.microsoft.com/office/powerpoint/2010/main" val="14895102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SHORT PARAGRAPH TEMPLATE TITLE</a:t>
            </a:r>
          </a:p>
        </p:txBody>
      </p:sp>
      <p:sp>
        <p:nvSpPr>
          <p:cNvPr id="11" name="Text Placeholder 10"/>
          <p:cNvSpPr>
            <a:spLocks noGrp="1"/>
          </p:cNvSpPr>
          <p:nvPr>
            <p:ph type="body" sz="quarter" idx="14" hasCustomPrompt="1"/>
          </p:nvPr>
        </p:nvSpPr>
        <p:spPr>
          <a:xfrm>
            <a:off x="1930401" y="1816100"/>
            <a:ext cx="8263467" cy="2273300"/>
          </a:xfrm>
          <a:prstGeom prst="rect">
            <a:avLst/>
          </a:prstGeom>
        </p:spPr>
        <p:txBody>
          <a:bodyPr vert="horz"/>
          <a:lstStyle>
            <a:lvl1pPr marL="0" indent="0" algn="l">
              <a:buFontTx/>
              <a:buNone/>
              <a:defRPr sz="135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94085" y="6460258"/>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743168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8"/>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TABLE HERE</a:t>
            </a:r>
          </a:p>
        </p:txBody>
      </p:sp>
    </p:spTree>
    <p:extLst>
      <p:ext uri="{BB962C8B-B14F-4D97-AF65-F5344CB8AC3E}">
        <p14:creationId xmlns:p14="http://schemas.microsoft.com/office/powerpoint/2010/main" val="1459030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Custom Layou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35000"/>
            <a:extLst>
              <a:ext uri="{28A0092B-C50C-407E-A947-70E740481C1C}">
                <a14:useLocalDpi xmlns:a14="http://schemas.microsoft.com/office/drawing/2010/main"/>
              </a:ext>
            </a:extLst>
          </a:blip>
          <a:stretch>
            <a:fillRect/>
          </a:stretch>
        </p:blipFill>
        <p:spPr>
          <a:xfrm>
            <a:off x="10058217" y="6187673"/>
            <a:ext cx="1731593" cy="714627"/>
          </a:xfrm>
          <a:prstGeom prst="rect">
            <a:avLst/>
          </a:prstGeom>
        </p:spPr>
      </p:pic>
    </p:spTree>
    <p:extLst>
      <p:ext uri="{BB962C8B-B14F-4D97-AF65-F5344CB8AC3E}">
        <p14:creationId xmlns:p14="http://schemas.microsoft.com/office/powerpoint/2010/main" val="3127435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2452190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25238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40" y="1260722"/>
            <a:ext cx="10434577" cy="4422449"/>
          </a:xfrm>
          <a:prstGeom prst="rect">
            <a:avLst/>
          </a:prstGeom>
        </p:spPr>
        <p:txBody>
          <a:bodyPr/>
          <a:lstStyle>
            <a:lvl1pPr>
              <a:defRPr sz="2400">
                <a:latin typeface="ITC Franklin Gothic Std Book" panose="020B0504030503020204" pitchFamily="34" charset="0"/>
              </a:defRPr>
            </a:lvl1pPr>
            <a:lvl2pPr>
              <a:defRPr sz="2100">
                <a:latin typeface="ITC Franklin Gothic Std Book" panose="020B0504030503020204" pitchFamily="34" charset="0"/>
              </a:defRPr>
            </a:lvl2pPr>
            <a:lvl3pPr>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74628631-89F8-4743-8F8D-7241C0B82BD7}"/>
              </a:ext>
            </a:extLst>
          </p:cNvPr>
          <p:cNvSpPr txBox="1"/>
          <p:nvPr/>
        </p:nvSpPr>
        <p:spPr>
          <a:xfrm>
            <a:off x="10030265" y="6175717"/>
            <a:ext cx="1871003" cy="300082"/>
          </a:xfrm>
          <a:prstGeom prst="rect">
            <a:avLst/>
          </a:prstGeom>
          <a:solidFill>
            <a:srgbClr val="0D2F68"/>
          </a:solidFill>
          <a:ln>
            <a:solidFill>
              <a:srgbClr val="0D2F68"/>
            </a:solidFill>
          </a:ln>
        </p:spPr>
        <p:txBody>
          <a:bodyPr wrap="square" rtlCol="0">
            <a:spAutoFit/>
          </a:bodyPr>
          <a:lstStyle/>
          <a:p>
            <a:endParaRPr lang="en-US" sz="1350"/>
          </a:p>
        </p:txBody>
      </p:sp>
    </p:spTree>
    <p:extLst>
      <p:ext uri="{BB962C8B-B14F-4D97-AF65-F5344CB8AC3E}">
        <p14:creationId xmlns:p14="http://schemas.microsoft.com/office/powerpoint/2010/main" val="4121360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9670E7-13BC-2E4E-8D45-E609DCE96C34}"/>
              </a:ext>
            </a:extLst>
          </p:cNvPr>
          <p:cNvSpPr>
            <a:spLocks noGrp="1"/>
          </p:cNvSpPr>
          <p:nvPr>
            <p:ph type="title"/>
          </p:nvPr>
        </p:nvSpPr>
        <p:spPr>
          <a:xfrm>
            <a:off x="598027" y="25238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5167459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7" y="252389"/>
            <a:ext cx="10972800" cy="1143000"/>
          </a:xfrm>
        </p:spPr>
        <p:txBody>
          <a:bodyPr/>
          <a:lstStyle>
            <a:lvl1pPr algn="ctr">
              <a:lnSpc>
                <a:spcPct val="80000"/>
              </a:lnSpc>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EAD5707C-19E4-0943-A995-81D349022A74}"/>
              </a:ext>
            </a:extLst>
          </p:cNvPr>
          <p:cNvSpPr txBox="1"/>
          <p:nvPr/>
        </p:nvSpPr>
        <p:spPr>
          <a:xfrm>
            <a:off x="10030265" y="6175717"/>
            <a:ext cx="1871003" cy="300082"/>
          </a:xfrm>
          <a:prstGeom prst="rect">
            <a:avLst/>
          </a:prstGeom>
          <a:solidFill>
            <a:srgbClr val="0D2F68"/>
          </a:solidFill>
          <a:ln>
            <a:solidFill>
              <a:srgbClr val="0D2F68"/>
            </a:solidFill>
          </a:ln>
        </p:spPr>
        <p:txBody>
          <a:bodyPr wrap="square" rtlCol="0">
            <a:spAutoFit/>
          </a:bodyPr>
          <a:lstStyle/>
          <a:p>
            <a:endParaRPr lang="en-US" sz="1350"/>
          </a:p>
        </p:txBody>
      </p:sp>
    </p:spTree>
    <p:extLst>
      <p:ext uri="{BB962C8B-B14F-4D97-AF65-F5344CB8AC3E}">
        <p14:creationId xmlns:p14="http://schemas.microsoft.com/office/powerpoint/2010/main" val="6129405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6A4A18-B03B-3A46-88F1-5F7A8E5A2307}"/>
              </a:ext>
            </a:extLst>
          </p:cNvPr>
          <p:cNvSpPr>
            <a:spLocks noGrp="1"/>
          </p:cNvSpPr>
          <p:nvPr>
            <p:ph type="title"/>
          </p:nvPr>
        </p:nvSpPr>
        <p:spPr>
          <a:xfrm>
            <a:off x="598027" y="25238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2" name="Rectangle 1">
            <a:extLst>
              <a:ext uri="{FF2B5EF4-FFF2-40B4-BE49-F238E27FC236}">
                <a16:creationId xmlns:a16="http://schemas.microsoft.com/office/drawing/2014/main" id="{2C08D201-A025-3C43-94AF-25CA11D2E675}"/>
              </a:ext>
            </a:extLst>
          </p:cNvPr>
          <p:cNvSpPr/>
          <p:nvPr/>
        </p:nvSpPr>
        <p:spPr>
          <a:xfrm>
            <a:off x="0" y="5898526"/>
            <a:ext cx="12192000" cy="99811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603088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9"/>
            <a:ext cx="5384800" cy="4525963"/>
          </a:xfrm>
        </p:spPr>
        <p:txBody>
          <a:bodyPr/>
          <a:lstStyle>
            <a:lvl1pPr>
              <a:defRPr sz="2400">
                <a:latin typeface="ITC Franklin Gothic Std Book" panose="020B0504030503020204" pitchFamily="34" charset="0"/>
                <a:cs typeface="ITC Franklin Gothic Std Book" panose="020B0504030503020204" pitchFamily="34" charset="0"/>
              </a:defRPr>
            </a:lvl1pPr>
            <a:lvl2pPr>
              <a:defRPr sz="2100">
                <a:latin typeface="ITC Franklin Gothic Std Book" panose="020B0504030503020204" pitchFamily="34" charset="0"/>
                <a:cs typeface="ITC Franklin Gothic Std Book" panose="020B0504030503020204" pitchFamily="34" charset="0"/>
              </a:defRPr>
            </a:lvl2pPr>
            <a:lvl3pPr>
              <a:defRPr sz="1800">
                <a:latin typeface="ITC Franklin Gothic Std Book" panose="020B0504030503020204" pitchFamily="34" charset="0"/>
                <a:cs typeface="ITC Franklin Gothic Std Book" panose="020B0504030503020204" pitchFamily="34" charset="0"/>
              </a:defRPr>
            </a:lvl3pPr>
            <a:lvl4pPr>
              <a:defRPr sz="1500">
                <a:latin typeface="ITC Franklin Gothic Std Book" panose="020B0504030503020204" pitchFamily="34" charset="0"/>
                <a:cs typeface="ITC Franklin Gothic Std Book" panose="020B0504030503020204" pitchFamily="34" charset="0"/>
              </a:defRPr>
            </a:lvl4pPr>
            <a:lvl5pPr>
              <a:defRPr sz="1500">
                <a:latin typeface="ITC Franklin Gothic Std Book" panose="020B0504030503020204" pitchFamily="34" charset="0"/>
                <a:cs typeface="ITC Franklin Gothic Std Book" panose="020B0504030503020204"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9"/>
            <a:ext cx="5384800" cy="4525963"/>
          </a:xfrm>
        </p:spPr>
        <p:txBody>
          <a:bodyPr/>
          <a:lstStyle>
            <a:lvl1pPr>
              <a:defRPr sz="2400">
                <a:latin typeface="ITC Franklin Gothic Std Book" panose="020B0504030503020204" pitchFamily="34" charset="0"/>
                <a:cs typeface="ITC Franklin Gothic Std Book" panose="020B0504030503020204" pitchFamily="34" charset="0"/>
              </a:defRPr>
            </a:lvl1pPr>
            <a:lvl2pPr>
              <a:defRPr sz="2100">
                <a:latin typeface="ITC Franklin Gothic Std Book" panose="020B0504030503020204" pitchFamily="34" charset="0"/>
                <a:cs typeface="ITC Franklin Gothic Std Book" panose="020B0504030503020204" pitchFamily="34" charset="0"/>
              </a:defRPr>
            </a:lvl2pPr>
            <a:lvl3pPr>
              <a:defRPr sz="1800">
                <a:latin typeface="ITC Franklin Gothic Std Book" panose="020B0504030503020204" pitchFamily="34" charset="0"/>
                <a:cs typeface="ITC Franklin Gothic Std Book" panose="020B0504030503020204" pitchFamily="34" charset="0"/>
              </a:defRPr>
            </a:lvl3pPr>
            <a:lvl4pPr>
              <a:defRPr sz="1500">
                <a:latin typeface="ITC Franklin Gothic Std Book" panose="020B0504030503020204" pitchFamily="34" charset="0"/>
                <a:cs typeface="ITC Franklin Gothic Std Book" panose="020B0504030503020204" pitchFamily="34" charset="0"/>
              </a:defRPr>
            </a:lvl4pPr>
            <a:lvl5pPr>
              <a:defRPr sz="1500">
                <a:latin typeface="ITC Franklin Gothic Std Book" panose="020B0504030503020204" pitchFamily="34" charset="0"/>
                <a:cs typeface="ITC Franklin Gothic Std Book" panose="020B0504030503020204"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7" y="25238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786480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6400" y="2109359"/>
            <a:ext cx="8636000" cy="1470025"/>
          </a:xfrm>
        </p:spPr>
        <p:txBody>
          <a:bodyPr/>
          <a:lstStyle>
            <a:lvl1pPr algn="r">
              <a:defRPr b="0" i="0">
                <a:latin typeface="Helvetica"/>
                <a:cs typeface="Helvetica"/>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solidFill>
                  <a:schemeClr val="tx1">
                    <a:tint val="75000"/>
                  </a:schemeClr>
                </a:solidFill>
                <a:latin typeface="Helvetica Light"/>
                <a:cs typeface="Helvetica Light"/>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210614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7"/>
            <a:ext cx="12192000" cy="732883"/>
          </a:xfrm>
          <a:prstGeom prst="rect">
            <a:avLst/>
          </a:prstGeom>
        </p:spPr>
        <p:txBody>
          <a:bodyPr vert="horz"/>
          <a:lstStyle>
            <a:lvl1pPr marL="0" indent="0" algn="ctr">
              <a:buFontTx/>
              <a:buNone/>
              <a:defRPr sz="5400">
                <a:solidFill>
                  <a:schemeClr val="bg1"/>
                </a:solidFill>
                <a:latin typeface="ITC Franklin Gothic Std Bk Cp"/>
              </a:defRPr>
            </a:lvl1pPr>
          </a:lstStyle>
          <a:p>
            <a:pPr lvl="0"/>
            <a:r>
              <a:rPr lang="en-US"/>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Bk XCp"/>
              </a:defRPr>
            </a:lvl1pPr>
          </a:lstStyle>
          <a:p>
            <a:pPr lvl="0"/>
            <a:r>
              <a:rPr lang="en-US"/>
              <a:t>Subtitle Here</a:t>
            </a:r>
          </a:p>
        </p:txBody>
      </p:sp>
      <p:sp>
        <p:nvSpPr>
          <p:cNvPr id="14" name="Text Placeholder 13"/>
          <p:cNvSpPr>
            <a:spLocks noGrp="1"/>
          </p:cNvSpPr>
          <p:nvPr>
            <p:ph type="body" sz="quarter" idx="12" hasCustomPrompt="1"/>
          </p:nvPr>
        </p:nvSpPr>
        <p:spPr>
          <a:xfrm>
            <a:off x="12095" y="3644103"/>
            <a:ext cx="12192000" cy="419581"/>
          </a:xfrm>
          <a:prstGeom prst="rect">
            <a:avLst/>
          </a:prstGeom>
        </p:spPr>
        <p:txBody>
          <a:bodyPr vert="horz"/>
          <a:lstStyle>
            <a:lvl1pPr marL="0" indent="0" algn="ctr">
              <a:buFontTx/>
              <a:buNone/>
              <a:defRPr sz="2800" baseline="0">
                <a:solidFill>
                  <a:schemeClr val="bg1"/>
                </a:solidFill>
                <a:latin typeface="ITC Franklin Gothic Std Bk Cp"/>
              </a:defRPr>
            </a:lvl1pPr>
          </a:lstStyle>
          <a:p>
            <a:pPr lvl="0"/>
            <a:r>
              <a:rPr lang="en-US"/>
              <a:t>OPTIONAL AUTHOR NAME</a:t>
            </a:r>
          </a:p>
        </p:txBody>
      </p:sp>
      <p:sp>
        <p:nvSpPr>
          <p:cNvPr id="16" name="Text Placeholder 15"/>
          <p:cNvSpPr>
            <a:spLocks noGrp="1"/>
          </p:cNvSpPr>
          <p:nvPr>
            <p:ph type="body" sz="quarter" idx="13" hasCustomPrompt="1"/>
          </p:nvPr>
        </p:nvSpPr>
        <p:spPr>
          <a:xfrm>
            <a:off x="0" y="4063684"/>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291717731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9" y="6351626"/>
            <a:ext cx="4945311" cy="475861"/>
          </a:xfrm>
          <a:prstGeom prst="rect">
            <a:avLst/>
          </a:prstGeom>
        </p:spPr>
      </p:pic>
    </p:spTree>
    <p:extLst>
      <p:ext uri="{BB962C8B-B14F-4D97-AF65-F5344CB8AC3E}">
        <p14:creationId xmlns:p14="http://schemas.microsoft.com/office/powerpoint/2010/main" val="46385677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normAutofit/>
          </a:bodyPr>
          <a:lstStyle>
            <a:lvl1pPr algn="l">
              <a:defRPr sz="32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55209761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Content Placeholder 2"/>
          <p:cNvSpPr>
            <a:spLocks noGrp="1"/>
          </p:cNvSpPr>
          <p:nvPr>
            <p:ph sz="half" idx="1"/>
          </p:nvPr>
        </p:nvSpPr>
        <p:spPr>
          <a:xfrm>
            <a:off x="609600" y="1341439"/>
            <a:ext cx="5384800" cy="4525963"/>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41439"/>
            <a:ext cx="5384800" cy="4525963"/>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512613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487569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9" y="6351904"/>
            <a:ext cx="4945311" cy="475861"/>
          </a:xfrm>
          <a:prstGeom prst="rect">
            <a:avLst/>
          </a:prstGeom>
        </p:spPr>
      </p:pic>
    </p:spTree>
    <p:extLst>
      <p:ext uri="{BB962C8B-B14F-4D97-AF65-F5344CB8AC3E}">
        <p14:creationId xmlns:p14="http://schemas.microsoft.com/office/powerpoint/2010/main" val="280377873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9917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6"/>
            <a:ext cx="10363200" cy="1470025"/>
          </a:xfrm>
        </p:spPr>
        <p:txBody>
          <a:bodyPr/>
          <a:lstStyle>
            <a:lvl1pPr algn="ctr">
              <a:defRPr>
                <a:latin typeface="Gill Sans"/>
                <a:cs typeface="Gill Sans"/>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Gill Sans Light"/>
                <a:cs typeface="Gill Sans Light"/>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69388559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79176"/>
            <a:ext cx="10972800" cy="1143000"/>
          </a:xfrm>
        </p:spPr>
        <p:txBody>
          <a:bodyPr/>
          <a:lstStyle>
            <a:lvl1pPr algn="ctr">
              <a:defRPr b="1">
                <a:latin typeface="Raleway Light "/>
                <a:cs typeface="Raleway Light "/>
              </a:defRPr>
            </a:lvl1pPr>
          </a:lstStyle>
          <a:p>
            <a:r>
              <a:rPr lang="en-US"/>
              <a:t>Click to edit Master title style</a:t>
            </a:r>
          </a:p>
        </p:txBody>
      </p:sp>
      <p:sp>
        <p:nvSpPr>
          <p:cNvPr id="3" name="Content Placeholder 2"/>
          <p:cNvSpPr>
            <a:spLocks noGrp="1"/>
          </p:cNvSpPr>
          <p:nvPr>
            <p:ph idx="1"/>
          </p:nvPr>
        </p:nvSpPr>
        <p:spPr/>
        <p:txBody>
          <a:bodyPr/>
          <a:lstStyle>
            <a:lvl1pPr>
              <a:defRPr>
                <a:latin typeface="Helvetica Light"/>
                <a:cs typeface="Helvetica Light"/>
              </a:defRPr>
            </a:lvl1pPr>
            <a:lvl2pPr>
              <a:defRPr>
                <a:latin typeface="Helvetica Light"/>
                <a:cs typeface="Helvetica Light"/>
              </a:defRPr>
            </a:lvl2pPr>
            <a:lvl3pPr>
              <a:defRPr>
                <a:latin typeface="Helvetica Light"/>
                <a:cs typeface="Helvetica Light"/>
              </a:defRPr>
            </a:lvl3pPr>
            <a:lvl4pPr>
              <a:defRPr>
                <a:latin typeface="Helvetica Light"/>
                <a:cs typeface="Helvetica Light"/>
              </a:defRPr>
            </a:lvl4pPr>
            <a:lvl5pPr>
              <a:defRPr>
                <a:latin typeface="Helvetica Light"/>
                <a:cs typeface="Helvetica 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9" y="6351626"/>
            <a:ext cx="4945311" cy="475861"/>
          </a:xfrm>
          <a:prstGeom prst="rect">
            <a:avLst/>
          </a:prstGeom>
        </p:spPr>
      </p:pic>
    </p:spTree>
    <p:extLst>
      <p:ext uri="{BB962C8B-B14F-4D97-AF65-F5344CB8AC3E}">
        <p14:creationId xmlns:p14="http://schemas.microsoft.com/office/powerpoint/2010/main" val="349735312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normAutofit/>
          </a:bodyPr>
          <a:lstStyle>
            <a:lvl1pPr algn="l">
              <a:defRPr sz="32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pic>
        <p:nvPicPr>
          <p:cNvPr id="4" name="Picture 3"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9" y="6351626"/>
            <a:ext cx="4945311" cy="475861"/>
          </a:xfrm>
          <a:prstGeom prst="rect">
            <a:avLst/>
          </a:prstGeom>
        </p:spPr>
      </p:pic>
    </p:spTree>
    <p:extLst>
      <p:ext uri="{BB962C8B-B14F-4D97-AF65-F5344CB8AC3E}">
        <p14:creationId xmlns:p14="http://schemas.microsoft.com/office/powerpoint/2010/main" val="24294042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 Light "/>
                <a:cs typeface="Raleway Light "/>
              </a:defRPr>
            </a:lvl1pPr>
          </a:lstStyle>
          <a:p>
            <a:r>
              <a:rPr lang="en-US"/>
              <a:t>Click to edit Master title style</a:t>
            </a:r>
          </a:p>
        </p:txBody>
      </p:sp>
      <p:sp>
        <p:nvSpPr>
          <p:cNvPr id="3" name="Content Placeholder 2"/>
          <p:cNvSpPr>
            <a:spLocks noGrp="1"/>
          </p:cNvSpPr>
          <p:nvPr>
            <p:ph sz="half" idx="1"/>
          </p:nvPr>
        </p:nvSpPr>
        <p:spPr>
          <a:xfrm>
            <a:off x="609600" y="1138239"/>
            <a:ext cx="5384800" cy="4525963"/>
          </a:xfrm>
        </p:spPr>
        <p:txBody>
          <a:bodyPr/>
          <a:lstStyle>
            <a:lvl1pPr>
              <a:defRPr sz="2800">
                <a:latin typeface="Helvetica Light"/>
                <a:cs typeface="Helvetica Light"/>
              </a:defRPr>
            </a:lvl1pPr>
            <a:lvl2pPr>
              <a:defRPr sz="2400">
                <a:latin typeface="Helvetica Light"/>
                <a:cs typeface="Helvetica Light"/>
              </a:defRPr>
            </a:lvl2pPr>
            <a:lvl3pPr>
              <a:defRPr sz="2000">
                <a:latin typeface="Helvetica Light"/>
                <a:cs typeface="Helvetica Light"/>
              </a:defRPr>
            </a:lvl3pPr>
            <a:lvl4pPr>
              <a:defRPr sz="1800">
                <a:latin typeface="Helvetica Light"/>
                <a:cs typeface="Helvetica Light"/>
              </a:defRPr>
            </a:lvl4pPr>
            <a:lvl5pPr>
              <a:defRPr sz="1800">
                <a:latin typeface="Helvetica Light"/>
                <a:cs typeface="Helvetica Light"/>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38239"/>
            <a:ext cx="5384800" cy="4525963"/>
          </a:xfrm>
        </p:spPr>
        <p:txBody>
          <a:bodyPr/>
          <a:lstStyle>
            <a:lvl1pPr>
              <a:defRPr sz="2800">
                <a:latin typeface="Helvetica Light"/>
                <a:cs typeface="Helvetica Light"/>
              </a:defRPr>
            </a:lvl1pPr>
            <a:lvl2pPr>
              <a:defRPr sz="2400">
                <a:latin typeface="Helvetica Light"/>
                <a:cs typeface="Helvetica Light"/>
              </a:defRPr>
            </a:lvl2pPr>
            <a:lvl3pPr>
              <a:defRPr sz="2000">
                <a:latin typeface="Helvetica Light"/>
                <a:cs typeface="Helvetica Light"/>
              </a:defRPr>
            </a:lvl3pPr>
            <a:lvl4pPr>
              <a:defRPr sz="1800">
                <a:latin typeface="Helvetica Light"/>
                <a:cs typeface="Helvetica Light"/>
              </a:defRPr>
            </a:lvl4pPr>
            <a:lvl5pPr>
              <a:defRPr sz="1800">
                <a:latin typeface="Helvetica Light"/>
                <a:cs typeface="Helvetica Light"/>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9" y="6351626"/>
            <a:ext cx="4945311" cy="475861"/>
          </a:xfrm>
          <a:prstGeom prst="rect">
            <a:avLst/>
          </a:prstGeom>
        </p:spPr>
      </p:pic>
    </p:spTree>
    <p:extLst>
      <p:ext uri="{BB962C8B-B14F-4D97-AF65-F5344CB8AC3E}">
        <p14:creationId xmlns:p14="http://schemas.microsoft.com/office/powerpoint/2010/main" val="26562961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image" Target="../media/image4.emf"/><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9.png"/><Relationship Id="rId5" Type="http://schemas.openxmlformats.org/officeDocument/2006/relationships/slideLayout" Target="../slideLayouts/slideLayout32.xml"/><Relationship Id="rId10" Type="http://schemas.openxmlformats.org/officeDocument/2006/relationships/image" Target="../media/image7.jpeg"/><Relationship Id="rId4" Type="http://schemas.openxmlformats.org/officeDocument/2006/relationships/slideLayout" Target="../slideLayouts/slideLayout31.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11.xml"/><Relationship Id="rId1" Type="http://schemas.openxmlformats.org/officeDocument/2006/relationships/slideLayout" Target="../slideLayouts/slideLayout36.xml"/><Relationship Id="rId6" Type="http://schemas.openxmlformats.org/officeDocument/2006/relationships/image" Target="../media/image4.emf"/><Relationship Id="rId5" Type="http://schemas.openxmlformats.org/officeDocument/2006/relationships/image" Target="../media/image9.png"/><Relationship Id="rId4" Type="http://schemas.openxmlformats.org/officeDocument/2006/relationships/image" Target="../media/image10.png"/></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Layout" Target="../slideLayouts/slideLayout39.xml"/><Relationship Id="rId7" Type="http://schemas.openxmlformats.org/officeDocument/2006/relationships/image" Target="../media/image7.jpe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1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13.xml"/><Relationship Id="rId1" Type="http://schemas.openxmlformats.org/officeDocument/2006/relationships/slideLayout" Target="../slideLayouts/slideLayout42.xml"/><Relationship Id="rId5" Type="http://schemas.openxmlformats.org/officeDocument/2006/relationships/image" Target="../media/image4.emf"/><Relationship Id="rId4" Type="http://schemas.openxmlformats.org/officeDocument/2006/relationships/image" Target="../media/image10.png"/></Relationships>
</file>

<file path=ppt/slideMasters/_rels/slideMaster1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Layout" Target="../slideLayouts/slideLayout45.xml"/><Relationship Id="rId7" Type="http://schemas.openxmlformats.org/officeDocument/2006/relationships/image" Target="../media/image7.jpe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theme" Target="../theme/theme14.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15.xml"/><Relationship Id="rId1" Type="http://schemas.openxmlformats.org/officeDocument/2006/relationships/slideLayout" Target="../slideLayouts/slideLayout48.xml"/><Relationship Id="rId6" Type="http://schemas.openxmlformats.org/officeDocument/2006/relationships/image" Target="../media/image4.emf"/><Relationship Id="rId5" Type="http://schemas.openxmlformats.org/officeDocument/2006/relationships/image" Target="../media/image11.png"/><Relationship Id="rId4" Type="http://schemas.openxmlformats.org/officeDocument/2006/relationships/image" Target="../media/image10.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16.xml"/><Relationship Id="rId1" Type="http://schemas.openxmlformats.org/officeDocument/2006/relationships/slideLayout" Target="../slideLayouts/slideLayout4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image" Target="../media/image13.jpeg"/><Relationship Id="rId2" Type="http://schemas.openxmlformats.org/officeDocument/2006/relationships/slideLayout" Target="../slideLayouts/slideLayout51.xml"/><Relationship Id="rId16" Type="http://schemas.openxmlformats.org/officeDocument/2006/relationships/image" Target="../media/image12.jpe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theme" Target="../theme/theme17.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image" Target="../media/image4.emf"/><Relationship Id="rId2" Type="http://schemas.openxmlformats.org/officeDocument/2006/relationships/slideLayout" Target="../slideLayouts/slideLayout65.xml"/><Relationship Id="rId16" Type="http://schemas.openxmlformats.org/officeDocument/2006/relationships/image" Target="../media/image9.png"/><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image" Target="../media/image7.jpeg"/><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heme" Target="../theme/theme1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6" Type="http://schemas.openxmlformats.org/officeDocument/2006/relationships/image" Target="../media/image4.emf"/><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image" Target="../media/image9.png"/><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image" Target="../media/image17.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image" Target="../media/image4.emf"/><Relationship Id="rId4" Type="http://schemas.openxmlformats.org/officeDocument/2006/relationships/slideLayout" Target="../slideLayouts/slideLayout7.xml"/><Relationship Id="rId9" Type="http://schemas.openxmlformats.org/officeDocument/2006/relationships/image" Target="../media/image3.png"/></Relationships>
</file>

<file path=ppt/slideMasters/_rels/slideMaster20.xml.rels><?xml version="1.0" encoding="UTF-8" standalone="yes"?>
<Relationships xmlns="http://schemas.openxmlformats.org/package/2006/relationships"><Relationship Id="rId8" Type="http://schemas.openxmlformats.org/officeDocument/2006/relationships/theme" Target="../theme/theme20.xml"/><Relationship Id="rId3" Type="http://schemas.openxmlformats.org/officeDocument/2006/relationships/slideLayout" Target="../slideLayouts/slideLayout91.xml"/><Relationship Id="rId7" Type="http://schemas.openxmlformats.org/officeDocument/2006/relationships/slideLayout" Target="../slideLayouts/slideLayout95.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5" Type="http://schemas.openxmlformats.org/officeDocument/2006/relationships/slideLayout" Target="../slideLayouts/slideLayout93.xml"/><Relationship Id="rId10" Type="http://schemas.openxmlformats.org/officeDocument/2006/relationships/image" Target="../media/image15.png"/><Relationship Id="rId4" Type="http://schemas.openxmlformats.org/officeDocument/2006/relationships/slideLayout" Target="../slideLayouts/slideLayout92.xml"/><Relationship Id="rId9" Type="http://schemas.openxmlformats.org/officeDocument/2006/relationships/image" Target="../media/image12.jpe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image" Target="../media/image13.jpeg"/><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image" Target="../media/image12.jpeg"/><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theme" Target="../theme/theme21.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theme" Target="../theme/theme22.xml"/><Relationship Id="rId1" Type="http://schemas.openxmlformats.org/officeDocument/2006/relationships/slideLayout" Target="../slideLayouts/slideLayout106.xml"/><Relationship Id="rId4" Type="http://schemas.openxmlformats.org/officeDocument/2006/relationships/image" Target="../media/image21.emf"/></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107.xml"/></Relationships>
</file>

<file path=ppt/slideMasters/_rels/slideMaster24.xml.rels><?xml version="1.0" encoding="UTF-8" standalone="yes"?>
<Relationships xmlns="http://schemas.openxmlformats.org/package/2006/relationships"><Relationship Id="rId3" Type="http://schemas.openxmlformats.org/officeDocument/2006/relationships/slideLayout" Target="../slideLayouts/slideLayout110.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image" Target="../media/image20.png"/><Relationship Id="rId5" Type="http://schemas.openxmlformats.org/officeDocument/2006/relationships/theme" Target="../theme/theme24.xml"/><Relationship Id="rId4" Type="http://schemas.openxmlformats.org/officeDocument/2006/relationships/slideLayout" Target="../slideLayouts/slideLayout111.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112.xml"/></Relationships>
</file>

<file path=ppt/slideMasters/_rels/slideMaster26.xml.rels><?xml version="1.0" encoding="UTF-8" standalone="yes"?>
<Relationships xmlns="http://schemas.openxmlformats.org/package/2006/relationships"><Relationship Id="rId8" Type="http://schemas.openxmlformats.org/officeDocument/2006/relationships/theme" Target="../theme/theme26.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5" Type="http://schemas.openxmlformats.org/officeDocument/2006/relationships/slideLayout" Target="../slideLayouts/slideLayout117.xml"/><Relationship Id="rId4" Type="http://schemas.openxmlformats.org/officeDocument/2006/relationships/slideLayout" Target="../slideLayouts/slideLayout116.xml"/><Relationship Id="rId9" Type="http://schemas.openxmlformats.org/officeDocument/2006/relationships/image" Target="../media/image20.png"/></Relationships>
</file>

<file path=ppt/slideMasters/_rels/slideMaster27.xml.rels><?xml version="1.0" encoding="UTF-8" standalone="yes"?>
<Relationships xmlns="http://schemas.openxmlformats.org/package/2006/relationships"><Relationship Id="rId3" Type="http://schemas.openxmlformats.org/officeDocument/2006/relationships/theme" Target="../theme/theme27.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4" Type="http://schemas.openxmlformats.org/officeDocument/2006/relationships/image" Target="../media/image20.png"/></Relationships>
</file>

<file path=ppt/slideMasters/_rels/slideMaster2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124.xml"/><Relationship Id="rId7" Type="http://schemas.openxmlformats.org/officeDocument/2006/relationships/theme" Target="../theme/theme28.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s>
</file>

<file path=ppt/slideMasters/_rels/slideMaster29.xml.rels><?xml version="1.0" encoding="UTF-8" standalone="yes"?>
<Relationships xmlns="http://schemas.openxmlformats.org/package/2006/relationships"><Relationship Id="rId8" Type="http://schemas.openxmlformats.org/officeDocument/2006/relationships/theme" Target="../theme/theme29.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5" Type="http://schemas.openxmlformats.org/officeDocument/2006/relationships/slideLayout" Target="../slideLayouts/slideLayout132.xml"/><Relationship Id="rId4" Type="http://schemas.openxmlformats.org/officeDocument/2006/relationships/slideLayout" Target="../slideLayouts/slideLayout131.xml"/><Relationship Id="rId9" Type="http://schemas.openxmlformats.org/officeDocument/2006/relationships/image" Target="../media/image20.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4.emf"/><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1.jpeg"/></Relationships>
</file>

<file path=ppt/slideMasters/_rels/slideMaster3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137.xml"/><Relationship Id="rId7" Type="http://schemas.openxmlformats.org/officeDocument/2006/relationships/theme" Target="../theme/theme30.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5" Type="http://schemas.openxmlformats.org/officeDocument/2006/relationships/slideLayout" Target="../slideLayouts/slideLayout139.xml"/><Relationship Id="rId4" Type="http://schemas.openxmlformats.org/officeDocument/2006/relationships/slideLayout" Target="../slideLayouts/slideLayout138.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141.xml"/></Relationships>
</file>

<file path=ppt/slideMasters/_rels/slideMaster32.xml.rels><?xml version="1.0" encoding="UTF-8" standalone="yes"?>
<Relationships xmlns="http://schemas.openxmlformats.org/package/2006/relationships"><Relationship Id="rId2" Type="http://schemas.openxmlformats.org/officeDocument/2006/relationships/theme" Target="../theme/theme32.xml"/><Relationship Id="rId1" Type="http://schemas.openxmlformats.org/officeDocument/2006/relationships/slideLayout" Target="../slideLayouts/slideLayout142.xml"/></Relationships>
</file>

<file path=ppt/slideMasters/_rels/slideMaster33.xml.rels><?xml version="1.0" encoding="UTF-8" standalone="yes"?>
<Relationships xmlns="http://schemas.openxmlformats.org/package/2006/relationships"><Relationship Id="rId3" Type="http://schemas.openxmlformats.org/officeDocument/2006/relationships/theme" Target="../theme/theme33.xml"/><Relationship Id="rId2" Type="http://schemas.openxmlformats.org/officeDocument/2006/relationships/slideLayout" Target="../slideLayouts/slideLayout144.xml"/><Relationship Id="rId1" Type="http://schemas.openxmlformats.org/officeDocument/2006/relationships/slideLayout" Target="../slideLayouts/slideLayout143.xml"/><Relationship Id="rId4" Type="http://schemas.openxmlformats.org/officeDocument/2006/relationships/image" Target="../media/image20.png"/></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theme" Target="../theme/theme34.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theme" Target="../theme/theme35.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image" Target="../media/image22.emf"/><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theme" Target="../theme/theme36.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Layout" Target="../slideLayouts/slideLayout14.xml"/><Relationship Id="rId7"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4.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5.xml"/><Relationship Id="rId1" Type="http://schemas.openxmlformats.org/officeDocument/2006/relationships/slideLayout" Target="../slideLayouts/slideLayout17.xml"/><Relationship Id="rId5" Type="http://schemas.openxmlformats.org/officeDocument/2006/relationships/image" Target="../media/image4.emf"/><Relationship Id="rId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Layout" Target="../slideLayouts/slideLayout20.xml"/><Relationship Id="rId7" Type="http://schemas.openxmlformats.org/officeDocument/2006/relationships/image" Target="../media/image1.jpe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6.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7.xml"/><Relationship Id="rId1" Type="http://schemas.openxmlformats.org/officeDocument/2006/relationships/slideLayout" Target="../slideLayouts/slideLayout23.xml"/><Relationship Id="rId6" Type="http://schemas.openxmlformats.org/officeDocument/2006/relationships/image" Target="../media/image4.emf"/><Relationship Id="rId5" Type="http://schemas.openxmlformats.org/officeDocument/2006/relationships/image" Target="../media/image6.png"/><Relationship Id="rId4" Type="http://schemas.openxmlformats.org/officeDocument/2006/relationships/image" Target="../media/image5.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8.xml"/><Relationship Id="rId1" Type="http://schemas.openxmlformats.org/officeDocument/2006/relationships/slideLayout" Target="../slideLayouts/slideLayout2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userDrawn="1"/>
        </p:nvPicPr>
        <p:blipFill>
          <a:blip r:embed="rId6">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116937" y="329676"/>
            <a:ext cx="3711689" cy="2138861"/>
          </a:xfrm>
          <a:prstGeom prst="rect">
            <a:avLst/>
          </a:prstGeom>
        </p:spPr>
      </p:pic>
    </p:spTree>
    <p:extLst>
      <p:ext uri="{BB962C8B-B14F-4D97-AF65-F5344CB8AC3E}">
        <p14:creationId xmlns:p14="http://schemas.microsoft.com/office/powerpoint/2010/main" val="2159087170"/>
      </p:ext>
    </p:extLst>
  </p:cSld>
  <p:clrMap bg1="lt1" tx1="dk1" bg2="lt2" tx2="dk2" accent1="accent1" accent2="accent2" accent3="accent3" accent4="accent4" accent5="accent5" accent6="accent6" hlink="hlink" folHlink="folHlink"/>
  <p:sldLayoutIdLst>
    <p:sldLayoutId id="2147483651" r:id="rId1"/>
    <p:sldLayoutId id="2147483683" r:id="rId2"/>
    <p:sldLayoutId id="2147483684" r:id="rId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E5118F-F280-804C-AFE9-9FE058D5FDA3}"/>
              </a:ext>
            </a:extLst>
          </p:cNvPr>
          <p:cNvSpPr/>
          <p:nvPr/>
        </p:nvSpPr>
        <p:spPr>
          <a:xfrm>
            <a:off x="3601330"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Slide Number Placeholder 5"/>
          <p:cNvSpPr>
            <a:spLocks noGrp="1"/>
          </p:cNvSpPr>
          <p:nvPr>
            <p:ph type="sldNum" sz="quarter" idx="4"/>
          </p:nvPr>
        </p:nvSpPr>
        <p:spPr>
          <a:xfrm>
            <a:off x="394085" y="6460258"/>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grpSp>
        <p:nvGrpSpPr>
          <p:cNvPr id="3" name="Group 2">
            <a:extLst>
              <a:ext uri="{FF2B5EF4-FFF2-40B4-BE49-F238E27FC236}">
                <a16:creationId xmlns:a16="http://schemas.microsoft.com/office/drawing/2014/main" id="{25139941-0FE4-AC49-A864-76C29340ED1A}"/>
              </a:ext>
            </a:extLst>
          </p:cNvPr>
          <p:cNvGrpSpPr/>
          <p:nvPr/>
        </p:nvGrpSpPr>
        <p:grpSpPr>
          <a:xfrm>
            <a:off x="305" y="5194968"/>
            <a:ext cx="12192000" cy="1676400"/>
            <a:chOff x="305" y="5194968"/>
            <a:chExt cx="12192000" cy="1676400"/>
          </a:xfrm>
        </p:grpSpPr>
        <p:pic>
          <p:nvPicPr>
            <p:cNvPr id="7" name="Picture 6" descr="brushedge_solid_blue.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5" name="Picture 4" descr="UVA_Primary_white.eps">
              <a:extLst>
                <a:ext uri="{FF2B5EF4-FFF2-40B4-BE49-F238E27FC236}">
                  <a16:creationId xmlns:a16="http://schemas.microsoft.com/office/drawing/2014/main" id="{14E66DA3-969A-1E4A-9C04-CB30DE4BFDE4}"/>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0204180" y="6224048"/>
              <a:ext cx="1645920" cy="405738"/>
            </a:xfrm>
            <a:prstGeom prst="rect">
              <a:avLst/>
            </a:prstGeom>
          </p:spPr>
        </p:pic>
      </p:grpSp>
    </p:spTree>
    <p:extLst>
      <p:ext uri="{BB962C8B-B14F-4D97-AF65-F5344CB8AC3E}">
        <p14:creationId xmlns:p14="http://schemas.microsoft.com/office/powerpoint/2010/main" val="210466070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brushedge_solid_blu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9" name="Picture 8" descr="UVA_Primary_white.eps"/>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829030" y="6324412"/>
            <a:ext cx="1804172" cy="333562"/>
          </a:xfrm>
          <a:prstGeom prst="rect">
            <a:avLst/>
          </a:prstGeom>
        </p:spPr>
      </p:pic>
    </p:spTree>
    <p:extLst>
      <p:ext uri="{BB962C8B-B14F-4D97-AF65-F5344CB8AC3E}">
        <p14:creationId xmlns:p14="http://schemas.microsoft.com/office/powerpoint/2010/main" val="2127859361"/>
      </p:ext>
    </p:extLst>
  </p:cSld>
  <p:clrMap bg1="lt1" tx1="dk1" bg2="lt2" tx2="dk2" accent1="accent1" accent2="accent2" accent3="accent3" accent4="accent4" accent5="accent5" accent6="accent6" hlink="hlink" folHlink="folHlink"/>
  <p:sldLayoutIdLst>
    <p:sldLayoutId id="2147483699"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p:nvSpPr>
        <p:spPr>
          <a:xfrm>
            <a:off x="-19613" y="5978150"/>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pic>
        <p:nvPicPr>
          <p:cNvPr id="8" name="Picture 7" descr="UVA_Primary_white.eps"/>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829030" y="6324412"/>
            <a:ext cx="1804172" cy="333562"/>
          </a:xfrm>
          <a:prstGeom prst="rect">
            <a:avLst/>
          </a:prstGeom>
        </p:spPr>
      </p:pic>
      <p:sp>
        <p:nvSpPr>
          <p:cNvPr id="9" name="Slide Number Placeholder 5"/>
          <p:cNvSpPr>
            <a:spLocks noGrp="1"/>
          </p:cNvSpPr>
          <p:nvPr>
            <p:ph type="sldNum" sz="quarter" idx="4"/>
          </p:nvPr>
        </p:nvSpPr>
        <p:spPr>
          <a:xfrm>
            <a:off x="394085" y="6460258"/>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67586274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sp>
        <p:nvSpPr>
          <p:cNvPr id="8" name="Rectangle 3"/>
          <p:cNvSpPr/>
          <p:nvPr/>
        </p:nvSpPr>
        <p:spPr>
          <a:xfrm>
            <a:off x="-19613" y="5978150"/>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pic>
        <p:nvPicPr>
          <p:cNvPr id="9" name="Picture 8" descr="UVA_Primary_white.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29030" y="6324412"/>
            <a:ext cx="1804172" cy="333562"/>
          </a:xfrm>
          <a:prstGeom prst="rect">
            <a:avLst/>
          </a:prstGeom>
        </p:spPr>
      </p:pic>
    </p:spTree>
    <p:extLst>
      <p:ext uri="{BB962C8B-B14F-4D97-AF65-F5344CB8AC3E}">
        <p14:creationId xmlns:p14="http://schemas.microsoft.com/office/powerpoint/2010/main" val="3624698864"/>
      </p:ext>
    </p:extLst>
  </p:cSld>
  <p:clrMap bg1="lt1" tx1="dk1" bg2="lt2" tx2="dk2" accent1="accent1" accent2="accent2" accent3="accent3" accent4="accent4" accent5="accent5" accent6="accent6" hlink="hlink" folHlink="folHlink"/>
  <p:sldLayoutIdLst>
    <p:sldLayoutId id="2147483707"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p:nvSpPr>
        <p:spPr>
          <a:xfrm>
            <a:off x="-19613" y="5978150"/>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8" name="Rectangle 6"/>
          <p:cNvSpPr/>
          <p:nvPr/>
        </p:nvSpPr>
        <p:spPr>
          <a:xfrm>
            <a:off x="3" y="3"/>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pic>
        <p:nvPicPr>
          <p:cNvPr id="9" name="Picture 8" descr="UVA_Primary_white.eps"/>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52941" y="277922"/>
            <a:ext cx="1877883" cy="347190"/>
          </a:xfrm>
          <a:prstGeom prst="rect">
            <a:avLst/>
          </a:prstGeom>
        </p:spPr>
      </p:pic>
      <p:sp>
        <p:nvSpPr>
          <p:cNvPr id="10" name="Slide Number Placeholder 5"/>
          <p:cNvSpPr>
            <a:spLocks noGrp="1"/>
          </p:cNvSpPr>
          <p:nvPr>
            <p:ph type="sldNum" sz="quarter" idx="4"/>
          </p:nvPr>
        </p:nvSpPr>
        <p:spPr>
          <a:xfrm>
            <a:off x="394085" y="6460258"/>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426305488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grounds.png"/>
          <p:cNvPicPr>
            <a:picLocks noChangeAspect="1"/>
          </p:cNvPicPr>
          <p:nvPr/>
        </p:nvPicPr>
        <p:blipFill rotWithShape="1">
          <a:blip r:embed="rId5" cstate="hqprint">
            <a:extLst>
              <a:ext uri="{28A0092B-C50C-407E-A947-70E740481C1C}">
                <a14:useLocalDpi xmlns:a14="http://schemas.microsoft.com/office/drawing/2010/main"/>
              </a:ext>
            </a:extLst>
          </a:blip>
          <a:srcRect b="-16499"/>
          <a:stretch/>
        </p:blipFill>
        <p:spPr>
          <a:xfrm>
            <a:off x="-19613" y="457200"/>
            <a:ext cx="12211615" cy="6974051"/>
          </a:xfrm>
          <a:prstGeom prst="rect">
            <a:avLst/>
          </a:prstGeom>
        </p:spPr>
      </p:pic>
      <p:sp>
        <p:nvSpPr>
          <p:cNvPr id="9" name="Rectangle 3"/>
          <p:cNvSpPr/>
          <p:nvPr/>
        </p:nvSpPr>
        <p:spPr>
          <a:xfrm>
            <a:off x="-19613" y="5978150"/>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10" name="Rectangle 6"/>
          <p:cNvSpPr/>
          <p:nvPr/>
        </p:nvSpPr>
        <p:spPr>
          <a:xfrm>
            <a:off x="-3507" y="3"/>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pic>
        <p:nvPicPr>
          <p:cNvPr id="11" name="Picture 10" descr="UVA_Primary_white.eps"/>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66368" y="277922"/>
            <a:ext cx="1877883" cy="347190"/>
          </a:xfrm>
          <a:prstGeom prst="rect">
            <a:avLst/>
          </a:prstGeom>
        </p:spPr>
      </p:pic>
    </p:spTree>
    <p:extLst>
      <p:ext uri="{BB962C8B-B14F-4D97-AF65-F5344CB8AC3E}">
        <p14:creationId xmlns:p14="http://schemas.microsoft.com/office/powerpoint/2010/main" val="1401590517"/>
      </p:ext>
    </p:extLst>
  </p:cSld>
  <p:clrMap bg1="lt1" tx1="dk1" bg2="lt2" tx2="dk2" accent1="accent1" accent2="accent2" accent3="accent3" accent4="accent4" accent5="accent5" accent6="accent6" hlink="hlink" folHlink="folHlink"/>
  <p:sldLayoutIdLst>
    <p:sldLayoutId id="2147483715"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646880"/>
      </p:ext>
    </p:extLst>
  </p:cSld>
  <p:clrMap bg1="lt1" tx1="dk1" bg2="lt2" tx2="dk2" accent1="accent1" accent2="accent2" accent3="accent3" accent4="accent4" accent5="accent5" accent6="accent6" hlink="hlink" folHlink="folHlink"/>
  <p:sldLayoutIdLst>
    <p:sldLayoutId id="2147483717"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srcRect/>
          <a:stretch>
            <a:fillRect/>
          </a:stretch>
        </a:blipFill>
        <a:effectLst/>
      </p:bgPr>
    </p:bg>
    <p:spTree>
      <p:nvGrpSpPr>
        <p:cNvPr id="1" name=""/>
        <p:cNvGrpSpPr/>
        <p:nvPr/>
      </p:nvGrpSpPr>
      <p:grpSpPr>
        <a:xfrm>
          <a:off x="0" y="0"/>
          <a:ext cx="0" cy="0"/>
          <a:chOff x="0" y="0"/>
          <a:chExt cx="0" cy="0"/>
        </a:xfrm>
      </p:grpSpPr>
      <p:pic>
        <p:nvPicPr>
          <p:cNvPr id="4" name="Picture 3" descr="Biocomplexity-PP-SectionTitle10-SDAL-BKGD-Light_2015-11.jpg"/>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32427" y="25400"/>
            <a:ext cx="12159575" cy="6858000"/>
          </a:xfrm>
          <a:prstGeom prst="rect">
            <a:avLst/>
          </a:prstGeom>
        </p:spPr>
      </p:pic>
      <p:sp>
        <p:nvSpPr>
          <p:cNvPr id="2" name="Title Placeholder 1"/>
          <p:cNvSpPr>
            <a:spLocks noGrp="1"/>
          </p:cNvSpPr>
          <p:nvPr>
            <p:ph type="title"/>
          </p:nvPr>
        </p:nvSpPr>
        <p:spPr>
          <a:xfrm>
            <a:off x="609600" y="-2540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138239"/>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457895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Lst>
  <p:hf hdr="0" ftr="0" dt="0"/>
  <p:txStyles>
    <p:titleStyle>
      <a:lvl1pPr algn="ctr" defTabSz="457189" rtl="0" eaLnBrk="1" latinLnBrk="0" hangingPunct="1">
        <a:spcBef>
          <a:spcPct val="0"/>
        </a:spcBef>
        <a:buNone/>
        <a:defRPr sz="3200" b="1" kern="1200">
          <a:solidFill>
            <a:schemeClr val="tx1"/>
          </a:solidFill>
          <a:latin typeface="Raleway Light"/>
          <a:ea typeface="+mj-ea"/>
          <a:cs typeface="Raleway Light"/>
        </a:defRPr>
      </a:lvl1pPr>
    </p:titleStyle>
    <p:bodyStyle>
      <a:lvl1pPr marL="681021" indent="-342892" algn="l" defTabSz="457189" rtl="0" eaLnBrk="1" latinLnBrk="0" hangingPunct="1">
        <a:spcBef>
          <a:spcPct val="20000"/>
        </a:spcBef>
        <a:buFont typeface="Arial"/>
        <a:buChar char="•"/>
        <a:defRPr sz="2800" kern="1200">
          <a:solidFill>
            <a:schemeClr val="tx1"/>
          </a:solidFill>
          <a:latin typeface="Helvetica Light"/>
          <a:ea typeface="+mn-ea"/>
          <a:cs typeface="Helvetica Light"/>
        </a:defRPr>
      </a:lvl1pPr>
      <a:lvl2pPr marL="1028675" indent="-285743" algn="l" defTabSz="457189" rtl="0" eaLnBrk="1" latinLnBrk="0" hangingPunct="1">
        <a:spcBef>
          <a:spcPct val="20000"/>
        </a:spcBef>
        <a:buFont typeface="Arial"/>
        <a:buChar char="–"/>
        <a:defRPr sz="2400" kern="1200">
          <a:solidFill>
            <a:schemeClr val="tx1"/>
          </a:solidFill>
          <a:latin typeface="Helvetica Light"/>
          <a:ea typeface="+mn-ea"/>
          <a:cs typeface="Helvetica Light"/>
        </a:defRPr>
      </a:lvl2pPr>
      <a:lvl3pPr marL="1373154" indent="-225419" algn="l" defTabSz="457189" rtl="0" eaLnBrk="1" latinLnBrk="0" hangingPunct="1">
        <a:spcBef>
          <a:spcPct val="20000"/>
        </a:spcBef>
        <a:buFont typeface="Arial"/>
        <a:buChar char="•"/>
        <a:defRPr sz="2000" kern="1200">
          <a:solidFill>
            <a:schemeClr val="tx1"/>
          </a:solidFill>
          <a:latin typeface="Helvetica Light"/>
          <a:ea typeface="+mn-ea"/>
          <a:cs typeface="Helvetica Light"/>
        </a:defRPr>
      </a:lvl3pPr>
      <a:lvl4pPr marL="1833518" indent="-228594" algn="l" defTabSz="457189" rtl="0" eaLnBrk="1" latinLnBrk="0" hangingPunct="1">
        <a:spcBef>
          <a:spcPct val="20000"/>
        </a:spcBef>
        <a:buFont typeface="Arial"/>
        <a:buChar char="–"/>
        <a:defRPr sz="2000" kern="1200">
          <a:solidFill>
            <a:schemeClr val="tx1"/>
          </a:solidFill>
          <a:latin typeface="Helvetica Light"/>
          <a:ea typeface="+mn-ea"/>
          <a:cs typeface="Helvetica Light"/>
        </a:defRPr>
      </a:lvl4pPr>
      <a:lvl5pPr marL="2278006" indent="-228594" algn="l" defTabSz="457189" rtl="0" eaLnBrk="1" latinLnBrk="0" hangingPunct="1">
        <a:spcBef>
          <a:spcPct val="20000"/>
        </a:spcBef>
        <a:buFont typeface="Arial"/>
        <a:buChar char="»"/>
        <a:defRPr sz="2000" kern="1200">
          <a:solidFill>
            <a:schemeClr val="tx1"/>
          </a:solidFill>
          <a:latin typeface="Helvetica Light"/>
          <a:ea typeface="+mn-ea"/>
          <a:cs typeface="Helvetica Ligh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E5118F-F280-804C-AFE9-9FE058D5FDA3}"/>
              </a:ext>
            </a:extLst>
          </p:cNvPr>
          <p:cNvSpPr/>
          <p:nvPr/>
        </p:nvSpPr>
        <p:spPr>
          <a:xfrm>
            <a:off x="3601330"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Slide Number Placeholder 5"/>
          <p:cNvSpPr>
            <a:spLocks noGrp="1"/>
          </p:cNvSpPr>
          <p:nvPr>
            <p:ph type="sldNum" sz="quarter" idx="4"/>
          </p:nvPr>
        </p:nvSpPr>
        <p:spPr>
          <a:xfrm>
            <a:off x="394085" y="6460258"/>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grpSp>
        <p:nvGrpSpPr>
          <p:cNvPr id="3" name="Group 2">
            <a:extLst>
              <a:ext uri="{FF2B5EF4-FFF2-40B4-BE49-F238E27FC236}">
                <a16:creationId xmlns:a16="http://schemas.microsoft.com/office/drawing/2014/main" id="{25139941-0FE4-AC49-A864-76C29340ED1A}"/>
              </a:ext>
            </a:extLst>
          </p:cNvPr>
          <p:cNvGrpSpPr/>
          <p:nvPr/>
        </p:nvGrpSpPr>
        <p:grpSpPr>
          <a:xfrm>
            <a:off x="305" y="5194968"/>
            <a:ext cx="12192000" cy="1676400"/>
            <a:chOff x="305" y="5194968"/>
            <a:chExt cx="12192000" cy="1676400"/>
          </a:xfrm>
        </p:grpSpPr>
        <p:pic>
          <p:nvPicPr>
            <p:cNvPr id="7" name="Picture 6" descr="brushedge_solid_blue.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5" name="Picture 4" descr="UVA_Primary_white.eps">
              <a:extLst>
                <a:ext uri="{FF2B5EF4-FFF2-40B4-BE49-F238E27FC236}">
                  <a16:creationId xmlns:a16="http://schemas.microsoft.com/office/drawing/2014/main" id="{14E66DA3-969A-1E4A-9C04-CB30DE4BFDE4}"/>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10204180" y="6224048"/>
              <a:ext cx="1645920" cy="405738"/>
            </a:xfrm>
            <a:prstGeom prst="rect">
              <a:avLst/>
            </a:prstGeom>
          </p:spPr>
        </p:pic>
      </p:grpSp>
    </p:spTree>
    <p:extLst>
      <p:ext uri="{BB962C8B-B14F-4D97-AF65-F5344CB8AC3E}">
        <p14:creationId xmlns:p14="http://schemas.microsoft.com/office/powerpoint/2010/main" val="1366410309"/>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brushedge_solid_blue.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sp>
        <p:nvSpPr>
          <p:cNvPr id="6" name="Slide Number Placeholder 5"/>
          <p:cNvSpPr>
            <a:spLocks noGrp="1"/>
          </p:cNvSpPr>
          <p:nvPr>
            <p:ph type="sldNum" sz="quarter" idx="4"/>
          </p:nvPr>
        </p:nvSpPr>
        <p:spPr>
          <a:xfrm>
            <a:off x="394085" y="6460258"/>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pic>
        <p:nvPicPr>
          <p:cNvPr id="5" name="Picture 4" descr="UVA_Primary_white.eps">
            <a:extLst>
              <a:ext uri="{FF2B5EF4-FFF2-40B4-BE49-F238E27FC236}">
                <a16:creationId xmlns:a16="http://schemas.microsoft.com/office/drawing/2014/main" id="{14E66DA3-969A-1E4A-9C04-CB30DE4BFDE4}"/>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0204180" y="6224048"/>
            <a:ext cx="1645920" cy="405738"/>
          </a:xfrm>
          <a:prstGeom prst="rect">
            <a:avLst/>
          </a:prstGeom>
        </p:spPr>
      </p:pic>
    </p:spTree>
    <p:extLst>
      <p:ext uri="{BB962C8B-B14F-4D97-AF65-F5344CB8AC3E}">
        <p14:creationId xmlns:p14="http://schemas.microsoft.com/office/powerpoint/2010/main" val="108997097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brushedge_solid_blue.png"/>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8" name="Picture 7" descr="UVA_Primary_white.eps"/>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
        <p:nvSpPr>
          <p:cNvPr id="6"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35567757"/>
      </p:ext>
    </p:extLst>
  </p:cSld>
  <p:clrMap bg1="lt1" tx1="dk1" bg2="lt2" tx2="dk2" accent1="accent1" accent2="accent2" accent3="accent3" accent4="accent4" accent5="accent5" accent6="accent6" hlink="hlink" folHlink="folHlink"/>
  <p:sldLayoutIdLst>
    <p:sldLayoutId id="2147483678" r:id="rId1"/>
    <p:sldLayoutId id="2147483653" r:id="rId2"/>
    <p:sldLayoutId id="2147483654" r:id="rId3"/>
    <p:sldLayoutId id="2147483656" r:id="rId4"/>
    <p:sldLayoutId id="2147483657" r:id="rId5"/>
    <p:sldLayoutId id="2147483682" r:id="rId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341439"/>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Screen Shot 2015-12-08 at 7.04.00 PM.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43989" y="6351626"/>
            <a:ext cx="4945311" cy="475861"/>
          </a:xfrm>
          <a:prstGeom prst="rect">
            <a:avLst/>
          </a:prstGeom>
        </p:spPr>
      </p:pic>
    </p:spTree>
    <p:extLst>
      <p:ext uri="{BB962C8B-B14F-4D97-AF65-F5344CB8AC3E}">
        <p14:creationId xmlns:p14="http://schemas.microsoft.com/office/powerpoint/2010/main" val="1868930692"/>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Lst>
  <p:hf hdr="0" ftr="0" dt="0"/>
  <p:txStyles>
    <p:titleStyle>
      <a:lvl1pPr algn="r" defTabSz="457189" rtl="0" eaLnBrk="1" latinLnBrk="0" hangingPunct="1">
        <a:spcBef>
          <a:spcPct val="0"/>
        </a:spcBef>
        <a:buNone/>
        <a:defRPr sz="3200" b="0" i="0" kern="1200">
          <a:solidFill>
            <a:schemeClr val="tx1"/>
          </a:solidFill>
          <a:latin typeface="Helvetica"/>
          <a:ea typeface="+mj-ea"/>
          <a:cs typeface="Helvetica"/>
        </a:defRPr>
      </a:lvl1pPr>
    </p:titleStyle>
    <p:bodyStyle>
      <a:lvl1pPr marL="681021" indent="-342892" algn="l" defTabSz="457189" rtl="0" eaLnBrk="1" latinLnBrk="0" hangingPunct="1">
        <a:spcBef>
          <a:spcPct val="20000"/>
        </a:spcBef>
        <a:buFont typeface="Arial"/>
        <a:buChar char="•"/>
        <a:defRPr sz="2800" b="0" i="0" kern="1200">
          <a:solidFill>
            <a:schemeClr val="tx1"/>
          </a:solidFill>
          <a:latin typeface="Helvetica Light"/>
          <a:ea typeface="+mn-ea"/>
          <a:cs typeface="Helvetica Light"/>
        </a:defRPr>
      </a:lvl1pPr>
      <a:lvl2pPr marL="1028675" indent="-285743" algn="l" defTabSz="457189" rtl="0" eaLnBrk="1" latinLnBrk="0" hangingPunct="1">
        <a:spcBef>
          <a:spcPct val="20000"/>
        </a:spcBef>
        <a:buFont typeface="Arial"/>
        <a:buChar char="–"/>
        <a:defRPr sz="2400" b="0" i="0" kern="1200">
          <a:solidFill>
            <a:schemeClr val="tx1"/>
          </a:solidFill>
          <a:latin typeface="Helvetica Light"/>
          <a:ea typeface="+mn-ea"/>
          <a:cs typeface="Helvetica Light"/>
        </a:defRPr>
      </a:lvl2pPr>
      <a:lvl3pPr marL="1373154" indent="-225419" algn="l" defTabSz="457189" rtl="0" eaLnBrk="1" latinLnBrk="0" hangingPunct="1">
        <a:spcBef>
          <a:spcPct val="20000"/>
        </a:spcBef>
        <a:buFont typeface="Arial"/>
        <a:buChar char="•"/>
        <a:defRPr sz="2000" b="0" i="0" kern="1200">
          <a:solidFill>
            <a:schemeClr val="tx1"/>
          </a:solidFill>
          <a:latin typeface="Helvetica Light"/>
          <a:ea typeface="+mn-ea"/>
          <a:cs typeface="Helvetica Light"/>
        </a:defRPr>
      </a:lvl3pPr>
      <a:lvl4pPr marL="1833518" indent="-228594" algn="l" defTabSz="457189"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278006" indent="-228594" algn="l" defTabSz="457189"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srcRect/>
          <a:stretch>
            <a:fillRect/>
          </a:stretch>
        </a:blipFill>
        <a:effectLst/>
      </p:bgPr>
    </p:bg>
    <p:spTree>
      <p:nvGrpSpPr>
        <p:cNvPr id="1" name=""/>
        <p:cNvGrpSpPr/>
        <p:nvPr/>
      </p:nvGrpSpPr>
      <p:grpSpPr>
        <a:xfrm>
          <a:off x="0" y="0"/>
          <a:ext cx="0" cy="0"/>
          <a:chOff x="0" y="0"/>
          <a:chExt cx="0" cy="0"/>
        </a:xfrm>
      </p:grpSpPr>
      <p:pic>
        <p:nvPicPr>
          <p:cNvPr id="4" name="Picture 3" descr="Biocomplexity-PP-SectionTitle10-SDAL-BKGD-Light_2015-11.jpg"/>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2427" y="-25400"/>
            <a:ext cx="12159575" cy="6858000"/>
          </a:xfrm>
          <a:prstGeom prst="rect">
            <a:avLst/>
          </a:prstGeom>
        </p:spPr>
      </p:pic>
      <p:sp>
        <p:nvSpPr>
          <p:cNvPr id="2" name="Title Placeholder 1"/>
          <p:cNvSpPr>
            <a:spLocks noGrp="1"/>
          </p:cNvSpPr>
          <p:nvPr>
            <p:ph type="title"/>
          </p:nvPr>
        </p:nvSpPr>
        <p:spPr>
          <a:xfrm>
            <a:off x="609600" y="-2540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193802"/>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84244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Lst>
  <p:hf hdr="0" ftr="0" dt="0"/>
  <p:txStyles>
    <p:titleStyle>
      <a:lvl1pPr algn="ctr" defTabSz="457189" rtl="0" eaLnBrk="1" latinLnBrk="0" hangingPunct="1">
        <a:spcBef>
          <a:spcPct val="0"/>
        </a:spcBef>
        <a:buNone/>
        <a:defRPr sz="3200" b="1" kern="1200">
          <a:solidFill>
            <a:schemeClr val="tx1"/>
          </a:solidFill>
          <a:latin typeface="Raleway Light"/>
          <a:ea typeface="+mj-ea"/>
          <a:cs typeface="Raleway Light"/>
        </a:defRPr>
      </a:lvl1pPr>
    </p:titleStyle>
    <p:bodyStyle>
      <a:lvl1pPr marL="681021" indent="-342892" algn="l" defTabSz="457189" rtl="0" eaLnBrk="1" latinLnBrk="0" hangingPunct="1">
        <a:spcBef>
          <a:spcPct val="20000"/>
        </a:spcBef>
        <a:buFont typeface="Arial"/>
        <a:buChar char="•"/>
        <a:defRPr sz="2800" kern="1200">
          <a:solidFill>
            <a:schemeClr val="tx1"/>
          </a:solidFill>
          <a:latin typeface="Helvetica Light"/>
          <a:ea typeface="+mn-ea"/>
          <a:cs typeface="Helvetica Light"/>
        </a:defRPr>
      </a:lvl1pPr>
      <a:lvl2pPr marL="1028675" indent="-285743" algn="l" defTabSz="457189" rtl="0" eaLnBrk="1" latinLnBrk="0" hangingPunct="1">
        <a:spcBef>
          <a:spcPct val="20000"/>
        </a:spcBef>
        <a:buFont typeface="Arial"/>
        <a:buChar char="–"/>
        <a:defRPr sz="2400" kern="1200">
          <a:solidFill>
            <a:schemeClr val="tx1"/>
          </a:solidFill>
          <a:latin typeface="Helvetica Light"/>
          <a:ea typeface="+mn-ea"/>
          <a:cs typeface="Helvetica Light"/>
        </a:defRPr>
      </a:lvl2pPr>
      <a:lvl3pPr marL="1373154" indent="-225419" algn="l" defTabSz="457189" rtl="0" eaLnBrk="1" latinLnBrk="0" hangingPunct="1">
        <a:spcBef>
          <a:spcPct val="20000"/>
        </a:spcBef>
        <a:buFont typeface="Arial"/>
        <a:buChar char="•"/>
        <a:defRPr sz="2000" kern="1200">
          <a:solidFill>
            <a:schemeClr val="tx1"/>
          </a:solidFill>
          <a:latin typeface="Helvetica Light"/>
          <a:ea typeface="+mn-ea"/>
          <a:cs typeface="Helvetica Light"/>
        </a:defRPr>
      </a:lvl3pPr>
      <a:lvl4pPr marL="1833518" indent="-228594" algn="l" defTabSz="457189" rtl="0" eaLnBrk="1" latinLnBrk="0" hangingPunct="1">
        <a:spcBef>
          <a:spcPct val="20000"/>
        </a:spcBef>
        <a:buFont typeface="Arial"/>
        <a:buChar char="–"/>
        <a:defRPr sz="2000" kern="1200">
          <a:solidFill>
            <a:schemeClr val="tx1"/>
          </a:solidFill>
          <a:latin typeface="Helvetica Light"/>
          <a:ea typeface="+mn-ea"/>
          <a:cs typeface="Helvetica Light"/>
        </a:defRPr>
      </a:lvl4pPr>
      <a:lvl5pPr marL="2278006" indent="-228594" algn="l" defTabSz="457189" rtl="0" eaLnBrk="1" latinLnBrk="0" hangingPunct="1">
        <a:spcBef>
          <a:spcPct val="20000"/>
        </a:spcBef>
        <a:buFont typeface="Arial"/>
        <a:buChar char="»"/>
        <a:defRPr sz="2000" kern="1200">
          <a:solidFill>
            <a:schemeClr val="tx1"/>
          </a:solidFill>
          <a:latin typeface="Helvetica Light"/>
          <a:ea typeface="+mn-ea"/>
          <a:cs typeface="Helvetica Ligh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0"/>
            <a:ext cx="12188952"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0" y="0"/>
            <a:ext cx="380144"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 y="0"/>
            <a:ext cx="1727200" cy="2057400"/>
          </a:xfrm>
          <a:prstGeom prst="rect">
            <a:avLst/>
          </a:prstGeom>
        </p:spPr>
      </p:pic>
      <p:pic>
        <p:nvPicPr>
          <p:cNvPr id="11" name="Picture 10"/>
          <p:cNvPicPr>
            <a:picLocks noChangeAspect="1"/>
          </p:cNvPicPr>
          <p:nvPr/>
        </p:nvPicPr>
        <p:blipFill>
          <a:blip r:embed="rId4"/>
          <a:stretch>
            <a:fillRect/>
          </a:stretch>
        </p:blipFill>
        <p:spPr>
          <a:xfrm>
            <a:off x="5482670" y="5126805"/>
            <a:ext cx="1603756" cy="1005940"/>
          </a:xfrm>
          <a:prstGeom prst="rect">
            <a:avLst/>
          </a:prstGeom>
        </p:spPr>
      </p:pic>
    </p:spTree>
    <p:extLst>
      <p:ext uri="{BB962C8B-B14F-4D97-AF65-F5344CB8AC3E}">
        <p14:creationId xmlns:p14="http://schemas.microsoft.com/office/powerpoint/2010/main" val="739331860"/>
      </p:ext>
    </p:extLst>
  </p:cSld>
  <p:clrMap bg1="lt1" tx1="dk1" bg2="lt2" tx2="dk2" accent1="accent1" accent2="accent2" accent3="accent3" accent4="accent4" accent5="accent5" accent6="accent6" hlink="hlink" folHlink="folHlink"/>
  <p:sldLayoutIdLst>
    <p:sldLayoutId id="2147483780" r:id="rId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564292"/>
      </p:ext>
    </p:extLst>
  </p:cSld>
  <p:clrMap bg1="lt1" tx1="dk1" bg2="lt2" tx2="dk2" accent1="accent1" accent2="accent2" accent3="accent3" accent4="accent4" accent5="accent5" accent6="accent6" hlink="hlink" folHlink="folHlink"/>
  <p:sldLayoutIdLst>
    <p:sldLayoutId id="2147483782" r:id="rId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 y="0"/>
            <a:ext cx="1727200" cy="2057400"/>
          </a:xfrm>
          <a:prstGeom prst="rect">
            <a:avLst/>
          </a:prstGeom>
        </p:spPr>
      </p:pic>
      <p:sp>
        <p:nvSpPr>
          <p:cNvPr id="9" name="Rectangle 8"/>
          <p:cNvSpPr/>
          <p:nvPr/>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          </a:t>
            </a:r>
          </a:p>
        </p:txBody>
      </p:sp>
      <p:sp>
        <p:nvSpPr>
          <p:cNvPr id="10" name="Rectangle 9"/>
          <p:cNvSpPr/>
          <p:nvPr/>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734221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809" r:id="rId3"/>
    <p:sldLayoutId id="2147483810" r:id="rId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838001"/>
      </p:ext>
    </p:extLst>
  </p:cSld>
  <p:clrMap bg1="lt1" tx1="dk1" bg2="lt2" tx2="dk2" accent1="accent1" accent2="accent2" accent3="accent3" accent4="accent4" accent5="accent5" accent6="accent6" hlink="hlink" folHlink="folHlink"/>
  <p:sldLayoutIdLst>
    <p:sldLayoutId id="2147483787" r:id="rId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3332321802"/>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887" r:id="rId6"/>
    <p:sldLayoutId id="2147483931" r:id="rId7"/>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 y="0"/>
            <a:ext cx="1727200" cy="2057400"/>
          </a:xfrm>
          <a:prstGeom prst="rect">
            <a:avLst/>
          </a:prstGeom>
        </p:spPr>
      </p:pic>
      <p:sp>
        <p:nvSpPr>
          <p:cNvPr id="9" name="Rectangle 8"/>
          <p:cNvSpPr/>
          <p:nvPr/>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          </a:t>
            </a:r>
          </a:p>
        </p:txBody>
      </p:sp>
      <p:sp>
        <p:nvSpPr>
          <p:cNvPr id="10" name="Rectangle 9"/>
          <p:cNvSpPr/>
          <p:nvPr/>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106068421"/>
      </p:ext>
    </p:extLst>
  </p:cSld>
  <p:clrMap bg1="lt1" tx1="dk1" bg2="lt2" tx2="dk2" accent1="accent1" accent2="accent2" accent3="accent3" accent4="accent4" accent5="accent5" accent6="accent6" hlink="hlink" folHlink="folHlink"/>
  <p:sldLayoutIdLst>
    <p:sldLayoutId id="2147483795" r:id="rId1"/>
    <p:sldLayoutId id="2147483796" r:id="rId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3077611231"/>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123419630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929" r:id="rId6"/>
    <p:sldLayoutId id="2147483930" r:id="rId7"/>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5">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brushedge_solid_blue.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9" name="Picture 8" descr="UVA_Primary_white.eps"/>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449219711"/>
      </p:ext>
    </p:extLst>
  </p:cSld>
  <p:clrMap bg1="lt1" tx1="dk1" bg2="lt2" tx2="dk2" accent1="accent1" accent2="accent2" accent3="accent3" accent4="accent4" accent5="accent5" accent6="accent6" hlink="hlink" folHlink="folHlink"/>
  <p:sldLayoutIdLst>
    <p:sldLayoutId id="2147483671" r:id="rId1"/>
    <p:sldLayoutId id="2147483681" r:id="rId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292391405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88" r:id="rId6"/>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371753"/>
      </p:ext>
    </p:extLst>
  </p:cSld>
  <p:clrMap bg1="lt1" tx1="dk1" bg2="lt2" tx2="dk2" accent1="accent1" accent2="accent2" accent3="accent3" accent4="accent4" accent5="accent5" accent6="accent6" hlink="hlink" folHlink="folHlink"/>
  <p:sldLayoutIdLst>
    <p:sldLayoutId id="2147483848" r:id="rId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4786626"/>
      </p:ext>
    </p:extLst>
  </p:cSld>
  <p:clrMap bg1="lt1" tx1="dk1" bg2="lt2" tx2="dk2" accent1="accent1" accent2="accent2" accent3="accent3" accent4="accent4" accent5="accent5" accent6="accent6" hlink="hlink" folHlink="folHlink"/>
  <p:sldLayoutIdLst>
    <p:sldLayoutId id="21474838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 y="0"/>
            <a:ext cx="1727200" cy="2057400"/>
          </a:xfrm>
          <a:prstGeom prst="rect">
            <a:avLst/>
          </a:prstGeom>
        </p:spPr>
      </p:pic>
      <p:sp>
        <p:nvSpPr>
          <p:cNvPr id="9" name="Rectangle 8"/>
          <p:cNvSpPr/>
          <p:nvPr/>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0" name="Rectangle 9"/>
          <p:cNvSpPr/>
          <p:nvPr/>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157456"/>
      </p:ext>
    </p:extLst>
  </p:cSld>
  <p:clrMap bg1="lt1" tx1="dk1" bg2="lt2" tx2="dk2" accent1="accent1" accent2="accent2" accent3="accent3" accent4="accent4" accent5="accent5" accent6="accent6" hlink="hlink" folHlink="folHlink"/>
  <p:sldLayoutIdLst>
    <p:sldLayoutId id="2147483890" r:id="rId1"/>
    <p:sldLayoutId id="2147483891" r:id="rId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E79B52-1210-0949-B9B5-96BB21B150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CB8AAB-8072-924E-88FA-CE7319A78D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E7C4E5-74AC-8F46-A90F-31C56BB53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C5A77D-5A67-8247-925C-EF73528FA78E}" type="datetimeFigureOut">
              <a:rPr lang="en-US" smtClean="0"/>
              <a:t>8/1/2023</a:t>
            </a:fld>
            <a:endParaRPr lang="en-US"/>
          </a:p>
        </p:txBody>
      </p:sp>
      <p:sp>
        <p:nvSpPr>
          <p:cNvPr id="5" name="Footer Placeholder 4">
            <a:extLst>
              <a:ext uri="{FF2B5EF4-FFF2-40B4-BE49-F238E27FC236}">
                <a16:creationId xmlns:a16="http://schemas.microsoft.com/office/drawing/2014/main" id="{BC1364F0-A227-5B48-B2F6-8380A2060E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79F451-EF3E-9D47-B4C2-7DC00CA634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191174-0DF8-7147-8684-D6D2A06BE7C4}" type="slidenum">
              <a:rPr lang="en-US" smtClean="0"/>
              <a:t>‹#›</a:t>
            </a:fld>
            <a:endParaRPr lang="en-US"/>
          </a:p>
        </p:txBody>
      </p:sp>
    </p:spTree>
    <p:extLst>
      <p:ext uri="{BB962C8B-B14F-4D97-AF65-F5344CB8AC3E}">
        <p14:creationId xmlns:p14="http://schemas.microsoft.com/office/powerpoint/2010/main" val="3658689634"/>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341438"/>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793125"/>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826" r:id="rId15"/>
    <p:sldLayoutId id="2147483827" r:id="rId16"/>
    <p:sldLayoutId id="2147483828" r:id="rId17"/>
  </p:sldLayoutIdLst>
  <p:hf sldNum="0" hdr="0" ftr="0" dt="0"/>
  <p:txStyles>
    <p:titleStyle>
      <a:lvl1pPr algn="r" defTabSz="609585" rtl="0" eaLnBrk="1" latinLnBrk="0" hangingPunct="1">
        <a:spcBef>
          <a:spcPct val="0"/>
        </a:spcBef>
        <a:buNone/>
        <a:defRPr sz="4267" b="0" kern="1200">
          <a:solidFill>
            <a:schemeClr val="tx1"/>
          </a:solidFill>
          <a:latin typeface="Gill Sans"/>
          <a:ea typeface="+mj-ea"/>
          <a:cs typeface="Gill Sans"/>
        </a:defRPr>
      </a:lvl1pPr>
    </p:titleStyle>
    <p:bodyStyle>
      <a:lvl1pPr marL="908028" indent="-457189" algn="l" defTabSz="609585" rtl="0" eaLnBrk="1" latinLnBrk="0" hangingPunct="1">
        <a:spcBef>
          <a:spcPct val="20000"/>
        </a:spcBef>
        <a:buFont typeface="Arial"/>
        <a:buChar char="•"/>
        <a:defRPr sz="3733" kern="1200">
          <a:solidFill>
            <a:schemeClr val="tx1"/>
          </a:solidFill>
          <a:latin typeface="Gill Sans Light"/>
          <a:ea typeface="+mn-ea"/>
          <a:cs typeface="Gill Sans Light"/>
        </a:defRPr>
      </a:lvl1pPr>
      <a:lvl2pPr marL="1371566" indent="-380990" algn="l" defTabSz="609585" rtl="0" eaLnBrk="1" latinLnBrk="0" hangingPunct="1">
        <a:spcBef>
          <a:spcPct val="20000"/>
        </a:spcBef>
        <a:buFont typeface="Arial"/>
        <a:buChar char="–"/>
        <a:defRPr sz="3200" kern="1200">
          <a:solidFill>
            <a:schemeClr val="tx1"/>
          </a:solidFill>
          <a:latin typeface="Gill Sans Light"/>
          <a:ea typeface="+mn-ea"/>
          <a:cs typeface="Gill Sans Light"/>
        </a:defRPr>
      </a:lvl2pPr>
      <a:lvl3pPr marL="1830872" indent="-300559" algn="l" defTabSz="609585" rtl="0" eaLnBrk="1" latinLnBrk="0" hangingPunct="1">
        <a:spcBef>
          <a:spcPct val="20000"/>
        </a:spcBef>
        <a:buFont typeface="Arial"/>
        <a:buChar char="•"/>
        <a:defRPr sz="2667" kern="1200">
          <a:solidFill>
            <a:schemeClr val="tx1"/>
          </a:solidFill>
          <a:latin typeface="Gill Sans Light"/>
          <a:ea typeface="+mn-ea"/>
          <a:cs typeface="Gill Sans Light"/>
        </a:defRPr>
      </a:lvl3pPr>
      <a:lvl4pPr marL="2444690" indent="-304792" algn="l" defTabSz="609585" rtl="0" eaLnBrk="1" latinLnBrk="0" hangingPunct="1">
        <a:spcBef>
          <a:spcPct val="20000"/>
        </a:spcBef>
        <a:buFont typeface="Arial"/>
        <a:buChar char="–"/>
        <a:defRPr sz="2667" kern="1200">
          <a:solidFill>
            <a:schemeClr val="tx1"/>
          </a:solidFill>
          <a:latin typeface="Gill Sans Light"/>
          <a:ea typeface="+mn-ea"/>
          <a:cs typeface="Gill Sans Light"/>
        </a:defRPr>
      </a:lvl4pPr>
      <a:lvl5pPr marL="3037341" indent="-304792" algn="l" defTabSz="609585" rtl="0" eaLnBrk="1" latinLnBrk="0" hangingPunct="1">
        <a:spcBef>
          <a:spcPct val="20000"/>
        </a:spcBef>
        <a:buFont typeface="Arial"/>
        <a:buChar char="»"/>
        <a:defRPr sz="2667" kern="1200">
          <a:solidFill>
            <a:schemeClr val="tx1"/>
          </a:solidFill>
          <a:latin typeface="Gill Sans Light"/>
          <a:ea typeface="+mn-ea"/>
          <a:cs typeface="Gill Sans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B99C93-5AC5-41E5-ACA5-CA20E8999319}"/>
              </a:ext>
            </a:extLst>
          </p:cNvPr>
          <p:cNvPicPr>
            <a:picLocks noChangeAspect="1"/>
          </p:cNvPicPr>
          <p:nvPr userDrawn="1"/>
        </p:nvPicPr>
        <p:blipFill rotWithShape="1">
          <a:blip r:embed="rId13"/>
          <a:srcRect t="89639" b="433"/>
          <a:stretch/>
        </p:blipFill>
        <p:spPr>
          <a:xfrm>
            <a:off x="0" y="6177147"/>
            <a:ext cx="12192000" cy="680853"/>
          </a:xfrm>
          <a:prstGeom prst="rect">
            <a:avLst/>
          </a:prstGeom>
        </p:spPr>
      </p:pic>
      <p:sp>
        <p:nvSpPr>
          <p:cNvPr id="2" name="Title Placeholder 1">
            <a:extLst>
              <a:ext uri="{FF2B5EF4-FFF2-40B4-BE49-F238E27FC236}">
                <a16:creationId xmlns:a16="http://schemas.microsoft.com/office/drawing/2014/main" id="{F633D02A-E2A5-4694-9682-46185B84CA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6A5A3F-620C-4CC6-AEDF-EA36A6C1ED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AD47C2-3136-4747-9988-9CFECB5605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92E1C9-B0B0-4253-B74C-C2DB93C1ADF0}" type="datetimeFigureOut">
              <a:rPr lang="en-US" smtClean="0"/>
              <a:t>8/1/2023</a:t>
            </a:fld>
            <a:endParaRPr lang="en-US"/>
          </a:p>
        </p:txBody>
      </p:sp>
      <p:sp>
        <p:nvSpPr>
          <p:cNvPr id="5" name="Footer Placeholder 4">
            <a:extLst>
              <a:ext uri="{FF2B5EF4-FFF2-40B4-BE49-F238E27FC236}">
                <a16:creationId xmlns:a16="http://schemas.microsoft.com/office/drawing/2014/main" id="{7B0E4462-6749-43AC-8548-2409A76781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970CD4-C32D-49C3-8464-3FCD91DEB2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260E78-A6D1-4909-BBFF-707E8CC783D5}" type="slidenum">
              <a:rPr lang="en-US" smtClean="0"/>
              <a:t>‹#›</a:t>
            </a:fld>
            <a:endParaRPr lang="en-US"/>
          </a:p>
        </p:txBody>
      </p:sp>
    </p:spTree>
    <p:extLst>
      <p:ext uri="{BB962C8B-B14F-4D97-AF65-F5344CB8AC3E}">
        <p14:creationId xmlns:p14="http://schemas.microsoft.com/office/powerpoint/2010/main" val="3253108011"/>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8" name="Picture 7" descr="UVA_Primary_white.eps"/>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
        <p:nvSpPr>
          <p:cNvPr id="9"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87865795"/>
      </p:ext>
    </p:extLst>
  </p:cSld>
  <p:clrMap bg1="lt1" tx1="dk1" bg2="lt2" tx2="dk2" accent1="accent1" accent2="accent2" accent3="accent3" accent4="accent4" accent5="accent5" accent6="accent6" hlink="hlink" folHlink="folHlink"/>
  <p:sldLayoutIdLst>
    <p:sldLayoutId id="2147483679" r:id="rId1"/>
    <p:sldLayoutId id="2147483659" r:id="rId2"/>
    <p:sldLayoutId id="2147483660" r:id="rId3"/>
    <p:sldLayoutId id="2147483662" r:id="rId4"/>
    <p:sldLayoutId id="2147483663"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a:ext>
            </a:extLst>
          </a:blip>
          <a:srcRect b="-16499"/>
          <a:stretch/>
        </p:blipFill>
        <p:spPr>
          <a:xfrm>
            <a:off x="-1" y="0"/>
            <a:ext cx="12207161" cy="7569200"/>
          </a:xfrm>
          <a:prstGeom prst="rect">
            <a:avLst/>
          </a:prstGeom>
        </p:spPr>
      </p:pic>
      <p:sp>
        <p:nvSpPr>
          <p:cNvPr id="8"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214172888"/>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8" name="Rectangle 6"/>
          <p:cNvSpPr/>
          <p:nvPr userDrawn="1"/>
        </p:nvSpPr>
        <p:spPr>
          <a:xfrm>
            <a:off x="2"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452941" y="277922"/>
            <a:ext cx="1877883" cy="347190"/>
          </a:xfrm>
          <a:prstGeom prst="rect">
            <a:avLst/>
          </a:prstGeom>
        </p:spPr>
      </p:pic>
      <p:sp>
        <p:nvSpPr>
          <p:cNvPr id="10"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587998656"/>
      </p:ext>
    </p:extLst>
  </p:cSld>
  <p:clrMap bg1="lt1" tx1="dk1" bg2="lt2" tx2="dk2" accent1="accent1" accent2="accent2" accent3="accent3" accent4="accent4" accent5="accent5" accent6="accent6" hlink="hlink" folHlink="folHlink"/>
  <p:sldLayoutIdLst>
    <p:sldLayoutId id="2147483680" r:id="rId1"/>
    <p:sldLayoutId id="2147483665" r:id="rId2"/>
    <p:sldLayoutId id="2147483666" r:id="rId3"/>
    <p:sldLayoutId id="2147483668" r:id="rId4"/>
    <p:sldLayoutId id="2147483669"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grounds.png"/>
          <p:cNvPicPr>
            <a:picLocks noChangeAspect="1"/>
          </p:cNvPicPr>
          <p:nvPr userDrawn="1"/>
        </p:nvPicPr>
        <p:blipFill rotWithShape="1">
          <a:blip r:embed="rId5">
            <a:extLst>
              <a:ext uri="{28A0092B-C50C-407E-A947-70E740481C1C}">
                <a14:useLocalDpi xmlns:a14="http://schemas.microsoft.com/office/drawing/2010/main"/>
              </a:ext>
            </a:extLst>
          </a:blip>
          <a:srcRect b="-16499"/>
          <a:stretch/>
        </p:blipFill>
        <p:spPr>
          <a:xfrm>
            <a:off x="-19614" y="457200"/>
            <a:ext cx="12211615" cy="6974051"/>
          </a:xfrm>
          <a:prstGeom prst="rect">
            <a:avLst/>
          </a:prstGeom>
        </p:spPr>
      </p:pic>
      <p:sp>
        <p:nvSpPr>
          <p:cNvPr id="9"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10" name="Rectangle 6"/>
          <p:cNvSpPr/>
          <p:nvPr userDrawn="1"/>
        </p:nvSpPr>
        <p:spPr>
          <a:xfrm>
            <a:off x="-3507"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11" name="Picture 10" descr="UVA_Primary_white.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466367" y="277922"/>
            <a:ext cx="1877883" cy="347190"/>
          </a:xfrm>
          <a:prstGeom prst="rect">
            <a:avLst/>
          </a:prstGeom>
        </p:spPr>
      </p:pic>
    </p:spTree>
    <p:extLst>
      <p:ext uri="{BB962C8B-B14F-4D97-AF65-F5344CB8AC3E}">
        <p14:creationId xmlns:p14="http://schemas.microsoft.com/office/powerpoint/2010/main" val="862877668"/>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535126"/>
      </p:ext>
    </p:extLst>
  </p:cSld>
  <p:clrMap bg1="lt1" tx1="dk1" bg2="lt2" tx2="dk2" accent1="accent1" accent2="accent2" accent3="accent3" accent4="accent4" accent5="accent5" accent6="accent6" hlink="hlink" folHlink="folHlink"/>
  <p:sldLayoutIdLst>
    <p:sldLayoutId id="2147483677"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p:nvPicPr>
        <p:blipFill>
          <a:blip r:embed="rId6" cstate="screen">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116938" y="329678"/>
            <a:ext cx="3711689" cy="2138861"/>
          </a:xfrm>
          <a:prstGeom prst="rect">
            <a:avLst/>
          </a:prstGeom>
        </p:spPr>
      </p:pic>
      <p:sp>
        <p:nvSpPr>
          <p:cNvPr id="5" name="Rectangle 4">
            <a:extLst>
              <a:ext uri="{FF2B5EF4-FFF2-40B4-BE49-F238E27FC236}">
                <a16:creationId xmlns:a16="http://schemas.microsoft.com/office/drawing/2014/main" id="{D8D4EA3A-A21C-0741-9D3B-05E7A03F9F34}"/>
              </a:ext>
            </a:extLst>
          </p:cNvPr>
          <p:cNvSpPr/>
          <p:nvPr/>
        </p:nvSpPr>
        <p:spPr>
          <a:xfrm>
            <a:off x="3601330"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4" name="Picture 3" descr="contents_orange.jpg"/>
          <p:cNvPicPr>
            <a:picLocks noChangeAspect="1"/>
          </p:cNvPicPr>
          <p:nvPr userDrawn="1"/>
        </p:nvPicPr>
        <p:blipFill>
          <a:blip r:embed="rId7">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116937" y="329676"/>
            <a:ext cx="3711689" cy="2138861"/>
          </a:xfrm>
          <a:prstGeom prst="rect">
            <a:avLst/>
          </a:prstGeom>
        </p:spPr>
      </p:pic>
    </p:spTree>
    <p:extLst>
      <p:ext uri="{BB962C8B-B14F-4D97-AF65-F5344CB8AC3E}">
        <p14:creationId xmlns:p14="http://schemas.microsoft.com/office/powerpoint/2010/main" val="81804822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xml"/><Relationship Id="rId1" Type="http://schemas.openxmlformats.org/officeDocument/2006/relationships/slideLayout" Target="../slideLayouts/slideLayout106.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0.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10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14.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10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19.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1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xml"/><Relationship Id="rId1" Type="http://schemas.openxmlformats.org/officeDocument/2006/relationships/slideLayout" Target="../slideLayouts/slideLayout106.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09.xml"/></Relationships>
</file>

<file path=ppt/slides/_rels/slide3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4.xml"/><Relationship Id="rId1" Type="http://schemas.openxmlformats.org/officeDocument/2006/relationships/slideLayout" Target="../slideLayouts/slideLayout10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microsoft.com/office/2018/10/relationships/comments" Target="../comments/modernComment_5C9_79B48A3C.xml"/><Relationship Id="rId1" Type="http://schemas.openxmlformats.org/officeDocument/2006/relationships/slideLayout" Target="../slideLayouts/slideLayout1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0.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1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10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66C0E0B-82DE-4143-9051-3C2038424B44}"/>
              </a:ext>
            </a:extLst>
          </p:cNvPr>
          <p:cNvSpPr>
            <a:spLocks noGrp="1"/>
          </p:cNvSpPr>
          <p:nvPr>
            <p:ph type="body" sz="quarter" idx="11"/>
          </p:nvPr>
        </p:nvSpPr>
        <p:spPr>
          <a:xfrm>
            <a:off x="271935" y="3280494"/>
            <a:ext cx="11814175" cy="905953"/>
          </a:xfrm>
        </p:spPr>
        <p:txBody>
          <a:bodyPr/>
          <a:lstStyle/>
          <a:p>
            <a:pPr>
              <a:lnSpc>
                <a:spcPct val="100000"/>
              </a:lnSpc>
              <a:spcBef>
                <a:spcPts val="0"/>
              </a:spcBef>
            </a:pPr>
            <a:r>
              <a:rPr lang="en-US" sz="2400" b="0" cap="none">
                <a:latin typeface="ITC Franklin Gothic Std Book" panose="020B0504030503020204" pitchFamily="34" charset="0"/>
              </a:rPr>
              <a:t>Social and Decision Analytics Division (UVA-SDAD) </a:t>
            </a:r>
          </a:p>
          <a:p>
            <a:pPr>
              <a:lnSpc>
                <a:spcPct val="100000"/>
              </a:lnSpc>
              <a:spcBef>
                <a:spcPts val="0"/>
              </a:spcBef>
            </a:pPr>
            <a:r>
              <a:rPr lang="en-US" sz="2400" b="0" cap="none">
                <a:latin typeface="ITC Franklin Gothic Std Book" panose="020B0504030503020204" pitchFamily="34" charset="0"/>
              </a:rPr>
              <a:t>Army Research Institute for the Behavioral and Social Sciences (ARI)</a:t>
            </a:r>
          </a:p>
          <a:p>
            <a:pPr>
              <a:spcBef>
                <a:spcPts val="0"/>
              </a:spcBef>
            </a:pPr>
            <a:endParaRPr lang="en-US" sz="3600" b="0" cap="none">
              <a:latin typeface="ITC Franklin Gothic Std Book" panose="020B0504030503020204" pitchFamily="34" charset="0"/>
            </a:endParaRPr>
          </a:p>
        </p:txBody>
      </p:sp>
      <p:sp>
        <p:nvSpPr>
          <p:cNvPr id="5" name="Rectangle 4">
            <a:extLst>
              <a:ext uri="{FF2B5EF4-FFF2-40B4-BE49-F238E27FC236}">
                <a16:creationId xmlns:a16="http://schemas.microsoft.com/office/drawing/2014/main" id="{1136B8D8-4559-C140-B3D2-D01165B97963}"/>
              </a:ext>
            </a:extLst>
          </p:cNvPr>
          <p:cNvSpPr/>
          <p:nvPr/>
        </p:nvSpPr>
        <p:spPr>
          <a:xfrm>
            <a:off x="5047861" y="4949344"/>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sp>
        <p:nvSpPr>
          <p:cNvPr id="8" name="Text Placeholder 1"/>
          <p:cNvSpPr txBox="1">
            <a:spLocks/>
          </p:cNvSpPr>
          <p:nvPr/>
        </p:nvSpPr>
        <p:spPr>
          <a:xfrm>
            <a:off x="245880" y="4581024"/>
            <a:ext cx="11814048" cy="931879"/>
          </a:xfrm>
          <a:prstGeom prst="rect">
            <a:avLst/>
          </a:prstGeom>
        </p:spPr>
        <p:txBody>
          <a:bodyPr/>
          <a:lstStyle>
            <a:lvl1pPr marL="0" indent="0" algn="ctr" defTabSz="685800" rtl="0" eaLnBrk="1" latinLnBrk="0" hangingPunct="1">
              <a:lnSpc>
                <a:spcPct val="90000"/>
              </a:lnSpc>
              <a:spcBef>
                <a:spcPts val="750"/>
              </a:spcBef>
              <a:buFont typeface="Arial"/>
              <a:buNone/>
              <a:defRPr sz="2700" b="1" i="0" u="none" kern="1200"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lgn="l" defTabSz="685800" rtl="0" eaLnBrk="1" latinLnBrk="0" hangingPunct="1">
              <a:lnSpc>
                <a:spcPct val="90000"/>
              </a:lnSpc>
              <a:spcBef>
                <a:spcPts val="375"/>
              </a:spcBef>
              <a:buFont typeface="Arial"/>
              <a:buNone/>
              <a:defRPr sz="1800" b="1" i="0" kern="1200">
                <a:solidFill>
                  <a:schemeClr val="bg1"/>
                </a:solidFill>
                <a:latin typeface="ITC Franklin Gothic Std Med" charset="0"/>
                <a:ea typeface="ITC Franklin Gothic Std Med" charset="0"/>
                <a:cs typeface="ITC Franklin Gothic Std Med" charset="0"/>
              </a:defRPr>
            </a:lvl2pPr>
            <a:lvl3pPr marL="685800" indent="0" algn="l" defTabSz="685800" rtl="0" eaLnBrk="1" latinLnBrk="0" hangingPunct="1">
              <a:lnSpc>
                <a:spcPct val="90000"/>
              </a:lnSpc>
              <a:spcBef>
                <a:spcPts val="375"/>
              </a:spcBef>
              <a:buFont typeface="Arial"/>
              <a:buNone/>
              <a:defRPr sz="1500" b="1" i="0" kern="1200">
                <a:solidFill>
                  <a:schemeClr val="bg1"/>
                </a:solidFill>
                <a:latin typeface="ITC Franklin Gothic Std Med" charset="0"/>
                <a:ea typeface="ITC Franklin Gothic Std Med" charset="0"/>
                <a:cs typeface="ITC Franklin Gothic Std Med" charset="0"/>
              </a:defRPr>
            </a:lvl3pPr>
            <a:lvl4pPr marL="10287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4pPr>
            <a:lvl5pPr marL="13716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a:buNone/>
              <a:tabLst/>
              <a:defRPr/>
            </a:pPr>
            <a:r>
              <a:rPr kumimoji="0" lang="en-US" sz="2400" b="1" i="0" u="none" strike="noStrike" kern="1200" cap="none" spc="0" normalizeH="0" baseline="0" noProof="0">
                <a:ln>
                  <a:noFill/>
                </a:ln>
                <a:solidFill>
                  <a:prstClr val="white"/>
                </a:solidFill>
                <a:effectLst/>
                <a:uLnTx/>
                <a:uFill>
                  <a:solidFill>
                    <a:srgbClr val="E47100"/>
                  </a:solidFill>
                </a:uFill>
                <a:latin typeface="ITC Franklin Gothic Std Book" panose="020B0504030503020204" pitchFamily="34" charset="0"/>
              </a:rPr>
              <a:t>In-Progress Review</a:t>
            </a:r>
          </a:p>
          <a:p>
            <a:pPr marL="0" marR="0" lvl="0" indent="0" algn="ctr" defTabSz="685800" rtl="0" eaLnBrk="1" fontAlgn="auto" latinLnBrk="0" hangingPunct="1">
              <a:lnSpc>
                <a:spcPct val="90000"/>
              </a:lnSpc>
              <a:spcBef>
                <a:spcPts val="750"/>
              </a:spcBef>
              <a:spcAft>
                <a:spcPts val="0"/>
              </a:spcAft>
              <a:buClrTx/>
              <a:buSzTx/>
              <a:buFont typeface="Arial"/>
              <a:buNone/>
              <a:tabLst/>
              <a:defRPr/>
            </a:pPr>
            <a:r>
              <a:rPr lang="en-US" sz="2400" b="0" cap="none">
                <a:solidFill>
                  <a:prstClr val="white"/>
                </a:solidFill>
                <a:latin typeface="ITC Franklin Gothic Std Book" panose="020B0504030503020204" pitchFamily="34" charset="0"/>
              </a:rPr>
              <a:t>7</a:t>
            </a:r>
            <a:r>
              <a:rPr kumimoji="0" lang="en-US" sz="2400" b="0" i="0" u="none" strike="noStrike" kern="1200" cap="none" spc="0" normalizeH="0" baseline="0" noProof="0">
                <a:ln>
                  <a:noFill/>
                </a:ln>
                <a:solidFill>
                  <a:prstClr val="white"/>
                </a:solidFill>
                <a:effectLst/>
                <a:uLnTx/>
                <a:uFill>
                  <a:solidFill>
                    <a:srgbClr val="E47100"/>
                  </a:solidFill>
                </a:uFill>
                <a:latin typeface="ITC Franklin Gothic Std Book" panose="020B0504030503020204" pitchFamily="34" charset="0"/>
              </a:rPr>
              <a:t> February 2023</a:t>
            </a:r>
          </a:p>
        </p:txBody>
      </p:sp>
      <p:sp>
        <p:nvSpPr>
          <p:cNvPr id="3" name="Text Placeholder 2"/>
          <p:cNvSpPr>
            <a:spLocks noGrp="1"/>
          </p:cNvSpPr>
          <p:nvPr>
            <p:ph type="body" sz="quarter" idx="10"/>
          </p:nvPr>
        </p:nvSpPr>
        <p:spPr>
          <a:xfrm>
            <a:off x="377952" y="1177319"/>
            <a:ext cx="11814048" cy="1450133"/>
          </a:xfrm>
        </p:spPr>
        <p:txBody>
          <a:bodyPr/>
          <a:lstStyle/>
          <a:p>
            <a:pPr lvl="0" defTabSz="914400">
              <a:lnSpc>
                <a:spcPct val="100000"/>
              </a:lnSpc>
              <a:spcBef>
                <a:spcPts val="0"/>
              </a:spcBef>
              <a:defRPr/>
            </a:pPr>
            <a:r>
              <a:rPr lang="en-US" sz="4400" cap="none">
                <a:uFillTx/>
                <a:latin typeface="ITC Franklin Gothic Std Book" panose="020B0504030503020204" pitchFamily="34" charset="0"/>
              </a:rPr>
              <a:t>Developing Predictive Models of</a:t>
            </a:r>
          </a:p>
          <a:p>
            <a:pPr lvl="0" defTabSz="914400">
              <a:lnSpc>
                <a:spcPct val="100000"/>
              </a:lnSpc>
              <a:spcBef>
                <a:spcPts val="0"/>
              </a:spcBef>
              <a:defRPr/>
            </a:pPr>
            <a:r>
              <a:rPr lang="en-US" sz="4400" cap="none">
                <a:uFillTx/>
                <a:latin typeface="ITC Franklin Gothic Std Book" panose="020B0504030503020204" pitchFamily="34" charset="0"/>
              </a:rPr>
              <a:t>U.S. Army Career Pathways </a:t>
            </a:r>
          </a:p>
          <a:p>
            <a:endParaRPr lang="en-US"/>
          </a:p>
        </p:txBody>
      </p:sp>
    </p:spTree>
    <p:extLst>
      <p:ext uri="{BB962C8B-B14F-4D97-AF65-F5344CB8AC3E}">
        <p14:creationId xmlns:p14="http://schemas.microsoft.com/office/powerpoint/2010/main" val="4136786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CAC0B25-35C1-E74F-9707-B768555B64DC}"/>
              </a:ext>
            </a:extLst>
          </p:cNvPr>
          <p:cNvPicPr>
            <a:picLocks noGrp="1" noChangeAspect="1"/>
          </p:cNvPicPr>
          <p:nvPr>
            <p:ph idx="1"/>
          </p:nvPr>
        </p:nvPicPr>
        <p:blipFill>
          <a:blip r:embed="rId2"/>
          <a:stretch>
            <a:fillRect/>
          </a:stretch>
        </p:blipFill>
        <p:spPr>
          <a:xfrm>
            <a:off x="1837174" y="861340"/>
            <a:ext cx="8518088" cy="6016752"/>
          </a:xfrm>
        </p:spPr>
      </p:pic>
      <p:sp>
        <p:nvSpPr>
          <p:cNvPr id="2" name="Title 1">
            <a:extLst>
              <a:ext uri="{FF2B5EF4-FFF2-40B4-BE49-F238E27FC236}">
                <a16:creationId xmlns:a16="http://schemas.microsoft.com/office/drawing/2014/main" id="{E14E2731-DB10-4804-9046-5F0932412F61}"/>
              </a:ext>
            </a:extLst>
          </p:cNvPr>
          <p:cNvSpPr>
            <a:spLocks noGrp="1"/>
          </p:cNvSpPr>
          <p:nvPr>
            <p:ph type="title"/>
          </p:nvPr>
        </p:nvSpPr>
        <p:spPr>
          <a:xfrm>
            <a:off x="838200" y="81902"/>
            <a:ext cx="10515600" cy="705013"/>
          </a:xfrm>
        </p:spPr>
        <p:txBody>
          <a:bodyPr>
            <a:normAutofit fontScale="90000"/>
          </a:bodyPr>
          <a:lstStyle/>
          <a:p>
            <a:pPr algn="ctr">
              <a:lnSpc>
                <a:spcPct val="100000"/>
              </a:lnSpc>
              <a:spcBef>
                <a:spcPts val="0"/>
              </a:spcBef>
            </a:pPr>
            <a:r>
              <a:rPr lang="en-US" b="1">
                <a:solidFill>
                  <a:srgbClr val="DE6201"/>
                </a:solidFill>
                <a:latin typeface="ITC Franklin Gothic Std Book"/>
              </a:rPr>
              <a:t>From Qualitative to Conceptual Model</a:t>
            </a:r>
            <a:endParaRPr lang="en-US"/>
          </a:p>
        </p:txBody>
      </p:sp>
    </p:spTree>
    <p:extLst>
      <p:ext uri="{BB962C8B-B14F-4D97-AF65-F5344CB8AC3E}">
        <p14:creationId xmlns:p14="http://schemas.microsoft.com/office/powerpoint/2010/main" val="756178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04AF9E0-6755-4A6E-9704-12E3900E2939}"/>
              </a:ext>
            </a:extLst>
          </p:cNvPr>
          <p:cNvSpPr/>
          <p:nvPr/>
        </p:nvSpPr>
        <p:spPr>
          <a:xfrm>
            <a:off x="6140772" y="4900730"/>
            <a:ext cx="5830663" cy="1830456"/>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1" algn="l" rtl="0"/>
            <a:r>
              <a:rPr lang="en-US" sz="2800" b="1" i="0" u="none" strike="noStrike">
                <a:solidFill>
                  <a:srgbClr val="000000"/>
                </a:solidFill>
                <a:latin typeface="Calibri"/>
              </a:rPr>
              <a:t>Primary Questions:</a:t>
            </a:r>
            <a:r>
              <a:rPr lang="en-US" sz="2800" b="0" i="0">
                <a:latin typeface="Calibri"/>
              </a:rPr>
              <a:t>​</a:t>
            </a:r>
            <a:endParaRPr lang="en-US" sz="2800" b="0" i="0">
              <a:latin typeface="Calibri"/>
              <a:cs typeface="Calibri"/>
            </a:endParaRPr>
          </a:p>
          <a:p>
            <a:pPr marL="742950" lvl="1" indent="-285750">
              <a:buFont typeface="Arial"/>
              <a:buChar char="•"/>
            </a:pPr>
            <a:r>
              <a:rPr lang="en-US" sz="2400">
                <a:solidFill>
                  <a:srgbClr val="000000"/>
                </a:solidFill>
                <a:latin typeface="Calibri"/>
                <a:ea typeface="Arial"/>
                <a:cs typeface="Arial"/>
              </a:rPr>
              <a:t>What marks the end of a "successful" career, e.g., final rank or totality of experience?</a:t>
            </a:r>
            <a:endParaRPr lang="en-US"/>
          </a:p>
        </p:txBody>
      </p:sp>
      <p:sp>
        <p:nvSpPr>
          <p:cNvPr id="17" name="Rectangle 16">
            <a:extLst>
              <a:ext uri="{FF2B5EF4-FFF2-40B4-BE49-F238E27FC236}">
                <a16:creationId xmlns:a16="http://schemas.microsoft.com/office/drawing/2014/main" id="{B72AF629-2717-4636-970C-C2FBBE46EFC2}"/>
              </a:ext>
            </a:extLst>
          </p:cNvPr>
          <p:cNvSpPr/>
          <p:nvPr/>
        </p:nvSpPr>
        <p:spPr>
          <a:xfrm>
            <a:off x="6140772" y="2911292"/>
            <a:ext cx="5830663" cy="1830456"/>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1" algn="l" rtl="0"/>
            <a:r>
              <a:rPr lang="en-US" sz="2800" b="1" i="0" u="none" strike="noStrike">
                <a:solidFill>
                  <a:srgbClr val="000000"/>
                </a:solidFill>
                <a:latin typeface="Calibri"/>
              </a:rPr>
              <a:t>Primary Questions:</a:t>
            </a:r>
            <a:r>
              <a:rPr lang="en-US" sz="2800" b="0" i="0">
                <a:latin typeface="Calibri"/>
              </a:rPr>
              <a:t>​</a:t>
            </a:r>
            <a:endParaRPr lang="en-US" sz="2800" b="0" i="0">
              <a:latin typeface="Calibri"/>
              <a:cs typeface="Calibri"/>
            </a:endParaRPr>
          </a:p>
          <a:p>
            <a:pPr marL="742950" lvl="1" indent="-285750">
              <a:buFont typeface="Arial"/>
              <a:buChar char="•"/>
            </a:pPr>
            <a:r>
              <a:rPr lang="en-US" sz="2400">
                <a:solidFill>
                  <a:srgbClr val="000000"/>
                </a:solidFill>
                <a:latin typeface="Calibri"/>
                <a:ea typeface="Arial"/>
                <a:cs typeface="Arial"/>
              </a:rPr>
              <a:t>How should these factors be represented in our models?</a:t>
            </a:r>
            <a:endParaRPr lang="en-US" sz="2400">
              <a:solidFill>
                <a:srgbClr val="FFFFFF"/>
              </a:solidFill>
              <a:latin typeface="Calibri"/>
              <a:ea typeface="Arial"/>
              <a:cs typeface="Calibri" panose="020F0502020204030204"/>
            </a:endParaRPr>
          </a:p>
          <a:p>
            <a:pPr marL="742950" lvl="1" indent="-285750">
              <a:buFont typeface="Arial"/>
              <a:buChar char="•"/>
            </a:pPr>
            <a:r>
              <a:rPr lang="en-US" sz="2400">
                <a:solidFill>
                  <a:srgbClr val="000000"/>
                </a:solidFill>
                <a:cs typeface="Arial"/>
              </a:rPr>
              <a:t>Are new models needed?</a:t>
            </a:r>
          </a:p>
        </p:txBody>
      </p:sp>
      <p:sp>
        <p:nvSpPr>
          <p:cNvPr id="16" name="Rectangle 15">
            <a:extLst>
              <a:ext uri="{FF2B5EF4-FFF2-40B4-BE49-F238E27FC236}">
                <a16:creationId xmlns:a16="http://schemas.microsoft.com/office/drawing/2014/main" id="{4BD90D50-3071-4DA2-B9C2-EC7D9088786E}"/>
              </a:ext>
            </a:extLst>
          </p:cNvPr>
          <p:cNvSpPr/>
          <p:nvPr/>
        </p:nvSpPr>
        <p:spPr>
          <a:xfrm>
            <a:off x="6140772" y="925973"/>
            <a:ext cx="5830663" cy="1830456"/>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1" algn="l" rtl="0"/>
            <a:r>
              <a:rPr lang="en-US" sz="2800" b="1" i="0" u="none" strike="noStrike">
                <a:solidFill>
                  <a:srgbClr val="000000"/>
                </a:solidFill>
                <a:latin typeface="Calibri"/>
              </a:rPr>
              <a:t>Primary Questions:</a:t>
            </a:r>
            <a:r>
              <a:rPr lang="en-US" sz="2800" b="0" i="0">
                <a:latin typeface="Calibri"/>
              </a:rPr>
              <a:t>​</a:t>
            </a:r>
            <a:endParaRPr lang="en-US" sz="2800" b="0" i="0">
              <a:latin typeface="Calibri"/>
              <a:cs typeface="Calibri"/>
            </a:endParaRPr>
          </a:p>
          <a:p>
            <a:pPr marL="742950" lvl="1" indent="-285750">
              <a:buFont typeface="Arial"/>
              <a:buChar char="•"/>
            </a:pPr>
            <a:r>
              <a:rPr lang="en-US" sz="2400">
                <a:solidFill>
                  <a:srgbClr val="000000"/>
                </a:solidFill>
                <a:latin typeface="Calibri"/>
                <a:ea typeface="Arial"/>
                <a:cs typeface="Arial"/>
              </a:rPr>
              <a:t>Do we have these </a:t>
            </a:r>
            <a:r>
              <a:rPr lang="en-US" sz="2400" b="0" i="0" u="none" strike="noStrike">
                <a:solidFill>
                  <a:srgbClr val="000000"/>
                </a:solidFill>
                <a:latin typeface="Calibri"/>
                <a:ea typeface="Arial"/>
                <a:cs typeface="Arial"/>
              </a:rPr>
              <a:t>data</a:t>
            </a:r>
            <a:r>
              <a:rPr lang="en-US" sz="2400">
                <a:solidFill>
                  <a:srgbClr val="000000"/>
                </a:solidFill>
                <a:latin typeface="Calibri"/>
                <a:ea typeface="Arial"/>
                <a:cs typeface="Arial"/>
              </a:rPr>
              <a:t>?</a:t>
            </a:r>
            <a:r>
              <a:rPr lang="en-US" sz="2400">
                <a:solidFill>
                  <a:srgbClr val="FFFFFF"/>
                </a:solidFill>
                <a:latin typeface="Calibri"/>
                <a:ea typeface="Arial"/>
                <a:cs typeface="Arial"/>
              </a:rPr>
              <a:t>​</a:t>
            </a:r>
          </a:p>
          <a:p>
            <a:pPr marL="742950" lvl="1" indent="-285750">
              <a:buFont typeface="Arial"/>
              <a:buChar char="•"/>
            </a:pPr>
            <a:r>
              <a:rPr lang="en-US" sz="2400">
                <a:solidFill>
                  <a:srgbClr val="000000"/>
                </a:solidFill>
                <a:latin typeface="Calibri"/>
                <a:ea typeface="Arial"/>
                <a:cs typeface="Arial"/>
              </a:rPr>
              <a:t>If </a:t>
            </a:r>
            <a:r>
              <a:rPr lang="en-US" sz="2400" b="0" i="0" u="none" strike="noStrike">
                <a:solidFill>
                  <a:srgbClr val="000000"/>
                </a:solidFill>
                <a:latin typeface="Calibri"/>
                <a:ea typeface="Arial"/>
                <a:cs typeface="Arial"/>
              </a:rPr>
              <a:t>not,</a:t>
            </a:r>
            <a:r>
              <a:rPr lang="en-US" sz="2400">
                <a:solidFill>
                  <a:srgbClr val="000000"/>
                </a:solidFill>
                <a:latin typeface="Calibri"/>
                <a:ea typeface="Arial"/>
                <a:cs typeface="Arial"/>
              </a:rPr>
              <a:t> where and</a:t>
            </a:r>
            <a:r>
              <a:rPr lang="en-US" sz="2400" b="0" i="0" u="none" strike="noStrike">
                <a:solidFill>
                  <a:srgbClr val="000000"/>
                </a:solidFill>
                <a:latin typeface="Calibri"/>
                <a:ea typeface="Arial"/>
                <a:cs typeface="Arial"/>
              </a:rPr>
              <a:t> how do we get it?</a:t>
            </a:r>
            <a:r>
              <a:rPr lang="en-US" sz="2400" b="0" i="0">
                <a:latin typeface="Calibri"/>
                <a:ea typeface="Arial"/>
                <a:cs typeface="Arial"/>
              </a:rPr>
              <a:t>​</a:t>
            </a:r>
            <a:endParaRPr lang="en-US"/>
          </a:p>
        </p:txBody>
      </p:sp>
      <p:sp>
        <p:nvSpPr>
          <p:cNvPr id="2" name="Title 1">
            <a:extLst>
              <a:ext uri="{FF2B5EF4-FFF2-40B4-BE49-F238E27FC236}">
                <a16:creationId xmlns:a16="http://schemas.microsoft.com/office/drawing/2014/main" id="{E14E2731-DB10-4804-9046-5F0932412F61}"/>
              </a:ext>
            </a:extLst>
          </p:cNvPr>
          <p:cNvSpPr>
            <a:spLocks noGrp="1"/>
          </p:cNvSpPr>
          <p:nvPr>
            <p:ph type="title"/>
          </p:nvPr>
        </p:nvSpPr>
        <p:spPr>
          <a:xfrm>
            <a:off x="838200" y="92788"/>
            <a:ext cx="10515600" cy="705013"/>
          </a:xfrm>
        </p:spPr>
        <p:txBody>
          <a:bodyPr>
            <a:normAutofit fontScale="90000"/>
          </a:bodyPr>
          <a:lstStyle/>
          <a:p>
            <a:pPr algn="ctr">
              <a:lnSpc>
                <a:spcPct val="100000"/>
              </a:lnSpc>
              <a:spcBef>
                <a:spcPts val="0"/>
              </a:spcBef>
            </a:pPr>
            <a:r>
              <a:rPr lang="en-US" b="1">
                <a:solidFill>
                  <a:srgbClr val="DE6201"/>
                </a:solidFill>
                <a:latin typeface="ITC Franklin Gothic Std Book"/>
              </a:rPr>
              <a:t>Conceptual Model</a:t>
            </a:r>
            <a:endParaRPr lang="en-US"/>
          </a:p>
        </p:txBody>
      </p:sp>
      <p:grpSp>
        <p:nvGrpSpPr>
          <p:cNvPr id="3" name="Group 2">
            <a:extLst>
              <a:ext uri="{FF2B5EF4-FFF2-40B4-BE49-F238E27FC236}">
                <a16:creationId xmlns:a16="http://schemas.microsoft.com/office/drawing/2014/main" id="{2D634825-3826-664E-988B-AC7734EC6147}"/>
              </a:ext>
            </a:extLst>
          </p:cNvPr>
          <p:cNvGrpSpPr/>
          <p:nvPr/>
        </p:nvGrpSpPr>
        <p:grpSpPr>
          <a:xfrm>
            <a:off x="175239" y="906347"/>
            <a:ext cx="6429632" cy="5840626"/>
            <a:chOff x="175239" y="906347"/>
            <a:chExt cx="6429632" cy="5840626"/>
          </a:xfrm>
        </p:grpSpPr>
        <p:sp>
          <p:nvSpPr>
            <p:cNvPr id="23" name="Arrow: Chevron 22">
              <a:extLst>
                <a:ext uri="{FF2B5EF4-FFF2-40B4-BE49-F238E27FC236}">
                  <a16:creationId xmlns:a16="http://schemas.microsoft.com/office/drawing/2014/main" id="{3A42E52A-A77E-4844-BBF2-0E71B4E9AB52}"/>
                </a:ext>
              </a:extLst>
            </p:cNvPr>
            <p:cNvSpPr/>
            <p:nvPr/>
          </p:nvSpPr>
          <p:spPr>
            <a:xfrm>
              <a:off x="175239" y="906347"/>
              <a:ext cx="6429632" cy="1865869"/>
            </a:xfrm>
            <a:prstGeom prst="chevron">
              <a:avLst/>
            </a:prstGeom>
            <a:solidFill>
              <a:srgbClr val="A0C0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FFFFFF"/>
                  </a:solidFill>
                  <a:cs typeface="Calibri"/>
                </a:rPr>
                <a:t>Initial Inputs</a:t>
              </a:r>
              <a:r>
                <a:rPr lang="en-US" sz="2800">
                  <a:cs typeface="Calibri"/>
                </a:rPr>
                <a:t> </a:t>
              </a:r>
              <a:endParaRPr lang="en-US" sz="2800">
                <a:ea typeface="+mn-lt"/>
                <a:cs typeface="+mn-lt"/>
              </a:endParaRPr>
            </a:p>
            <a:p>
              <a:pPr algn="ctr"/>
              <a:r>
                <a:rPr lang="en-US" sz="2800">
                  <a:solidFill>
                    <a:srgbClr val="FFFFFF"/>
                  </a:solidFill>
                  <a:cs typeface="Calibri"/>
                </a:rPr>
                <a:t>Predictors &amp; covariates present prior to or at Soldier accession</a:t>
              </a:r>
            </a:p>
          </p:txBody>
        </p:sp>
        <p:sp>
          <p:nvSpPr>
            <p:cNvPr id="24" name="Arrow: Chevron 23">
              <a:extLst>
                <a:ext uri="{FF2B5EF4-FFF2-40B4-BE49-F238E27FC236}">
                  <a16:creationId xmlns:a16="http://schemas.microsoft.com/office/drawing/2014/main" id="{EDCD2B0E-A93E-4BA3-8D10-348A7566BDF5}"/>
                </a:ext>
              </a:extLst>
            </p:cNvPr>
            <p:cNvSpPr/>
            <p:nvPr/>
          </p:nvSpPr>
          <p:spPr>
            <a:xfrm>
              <a:off x="175239" y="2891666"/>
              <a:ext cx="6429632" cy="1865869"/>
            </a:xfrm>
            <a:prstGeom prst="chevron">
              <a:avLst/>
            </a:prstGeom>
            <a:solidFill>
              <a:srgbClr val="2E51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b="1" i="0" u="none" strike="noStrike">
                  <a:solidFill>
                    <a:srgbClr val="FFFFFF"/>
                  </a:solidFill>
                  <a:latin typeface="Calibri"/>
                </a:rPr>
                <a:t>Career Pathways</a:t>
              </a:r>
              <a:r>
                <a:rPr lang="en-US" sz="2800" b="0" i="0">
                  <a:latin typeface="Calibri"/>
                </a:rPr>
                <a:t>​</a:t>
              </a:r>
            </a:p>
            <a:p>
              <a:pPr algn="ctr" rtl="0"/>
              <a:r>
                <a:rPr lang="en-US" sz="2800" b="1" i="0" u="none" strike="noStrike">
                  <a:solidFill>
                    <a:srgbClr val="FFFFFF"/>
                  </a:solidFill>
                  <a:latin typeface="Calibri"/>
                </a:rPr>
                <a:t> </a:t>
              </a:r>
              <a:r>
                <a:rPr lang="en-US" sz="2800" b="0" i="0" u="none" strike="noStrike">
                  <a:solidFill>
                    <a:srgbClr val="FFFFFF"/>
                  </a:solidFill>
                  <a:latin typeface="Calibri"/>
                </a:rPr>
                <a:t>Predictors &amp; covariates that occur during Army career; interactive &amp;  iterative</a:t>
              </a:r>
              <a:r>
                <a:rPr lang="en-US" sz="2800" b="0" i="0">
                  <a:latin typeface="Calibri"/>
                </a:rPr>
                <a:t>​</a:t>
              </a:r>
              <a:endParaRPr lang="en-US" sz="2800">
                <a:solidFill>
                  <a:schemeClr val="tx1"/>
                </a:solidFill>
              </a:endParaRPr>
            </a:p>
          </p:txBody>
        </p:sp>
        <p:sp>
          <p:nvSpPr>
            <p:cNvPr id="25" name="Arrow: Chevron 24">
              <a:extLst>
                <a:ext uri="{FF2B5EF4-FFF2-40B4-BE49-F238E27FC236}">
                  <a16:creationId xmlns:a16="http://schemas.microsoft.com/office/drawing/2014/main" id="{482339D3-A233-406D-9D92-9053DFBBEBFE}"/>
                </a:ext>
              </a:extLst>
            </p:cNvPr>
            <p:cNvSpPr/>
            <p:nvPr/>
          </p:nvSpPr>
          <p:spPr>
            <a:xfrm>
              <a:off x="175239" y="4881104"/>
              <a:ext cx="6429632" cy="1865869"/>
            </a:xfrm>
            <a:prstGeom prst="chevron">
              <a:avLst/>
            </a:prstGeom>
            <a:solidFill>
              <a:srgbClr val="DC5A2A"/>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a:solidFill>
                    <a:schemeClr val="bg1"/>
                  </a:solidFill>
                  <a:cs typeface="Calibri"/>
                </a:rPr>
                <a:t>End States</a:t>
              </a:r>
              <a:endParaRPr lang="en-US" sz="2800">
                <a:ea typeface="+mn-lt"/>
                <a:cs typeface="+mn-lt"/>
              </a:endParaRPr>
            </a:p>
            <a:p>
              <a:pPr algn="ctr"/>
              <a:r>
                <a:rPr lang="en-US" sz="2800">
                  <a:solidFill>
                    <a:schemeClr val="bg1"/>
                  </a:solidFill>
                  <a:cs typeface="Calibri"/>
                </a:rPr>
                <a:t>Soldier </a:t>
              </a:r>
              <a:r>
                <a:rPr lang="en-US" sz="2800" err="1">
                  <a:solidFill>
                    <a:schemeClr val="bg1"/>
                  </a:solidFill>
                  <a:cs typeface="Calibri"/>
                </a:rPr>
                <a:t>endstate</a:t>
              </a:r>
              <a:r>
                <a:rPr lang="en-US" sz="2800">
                  <a:solidFill>
                    <a:schemeClr val="bg1"/>
                  </a:solidFill>
                  <a:cs typeface="Calibri"/>
                </a:rPr>
                <a:t> at separation from the Army, i.e., end point of career</a:t>
              </a:r>
              <a:endParaRPr lang="en-US" sz="2800">
                <a:ea typeface="+mn-lt"/>
                <a:cs typeface="+mn-lt"/>
              </a:endParaRPr>
            </a:p>
          </p:txBody>
        </p:sp>
      </p:grpSp>
    </p:spTree>
    <p:extLst>
      <p:ext uri="{BB962C8B-B14F-4D97-AF65-F5344CB8AC3E}">
        <p14:creationId xmlns:p14="http://schemas.microsoft.com/office/powerpoint/2010/main" val="2440171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968C28-D988-5B46-9821-5666AB500ADC}"/>
              </a:ext>
            </a:extLst>
          </p:cNvPr>
          <p:cNvPicPr>
            <a:picLocks noChangeAspect="1"/>
          </p:cNvPicPr>
          <p:nvPr/>
        </p:nvPicPr>
        <p:blipFill>
          <a:blip r:embed="rId2"/>
          <a:stretch>
            <a:fillRect/>
          </a:stretch>
        </p:blipFill>
        <p:spPr>
          <a:xfrm>
            <a:off x="1409700" y="677310"/>
            <a:ext cx="9497923" cy="6126259"/>
          </a:xfrm>
          <a:prstGeom prst="rect">
            <a:avLst/>
          </a:prstGeom>
        </p:spPr>
      </p:pic>
      <p:sp>
        <p:nvSpPr>
          <p:cNvPr id="6" name="Title 1">
            <a:extLst>
              <a:ext uri="{FF2B5EF4-FFF2-40B4-BE49-F238E27FC236}">
                <a16:creationId xmlns:a16="http://schemas.microsoft.com/office/drawing/2014/main" id="{91561CD9-DE3A-104B-B86B-8CE1980AC0B0}"/>
              </a:ext>
            </a:extLst>
          </p:cNvPr>
          <p:cNvSpPr txBox="1">
            <a:spLocks/>
          </p:cNvSpPr>
          <p:nvPr/>
        </p:nvSpPr>
        <p:spPr>
          <a:xfrm>
            <a:off x="481914" y="54430"/>
            <a:ext cx="11602994" cy="622881"/>
          </a:xfrm>
          <a:prstGeom prst="rect">
            <a:avLst/>
          </a:prstGeom>
        </p:spPr>
        <p:txBody>
          <a:bodyPr lIns="91440" tIns="45720" rIns="91440" bIns="4572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Bef>
                <a:spcPts val="0"/>
              </a:spcBef>
            </a:pPr>
            <a:r>
              <a:rPr lang="en-US" sz="4000" b="1">
                <a:solidFill>
                  <a:srgbClr val="DE6201"/>
                </a:solidFill>
                <a:latin typeface="ITC Franklin Gothic Std Book"/>
              </a:rPr>
              <a:t>Methods Aligned with Research Questions</a:t>
            </a:r>
            <a:endParaRPr lang="en-US" sz="4000">
              <a:ea typeface="+mj-lt"/>
              <a:cs typeface="+mj-lt"/>
            </a:endParaRPr>
          </a:p>
        </p:txBody>
      </p:sp>
    </p:spTree>
    <p:extLst>
      <p:ext uri="{BB962C8B-B14F-4D97-AF65-F5344CB8AC3E}">
        <p14:creationId xmlns:p14="http://schemas.microsoft.com/office/powerpoint/2010/main" val="2312718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8307B81D-BC0A-3E48-BD9F-3C8E28834448}"/>
              </a:ext>
            </a:extLst>
          </p:cNvPr>
          <p:cNvSpPr/>
          <p:nvPr/>
        </p:nvSpPr>
        <p:spPr>
          <a:xfrm>
            <a:off x="819806" y="1044011"/>
            <a:ext cx="11372194" cy="2654573"/>
          </a:xfrm>
          <a:prstGeom prst="rect">
            <a:avLst/>
          </a:prstGeom>
        </p:spPr>
        <p:txBody>
          <a:bodyPr wrap="square" lIns="91440" tIns="45720" rIns="91440" bIns="45720" anchor="t">
            <a:spAutoFit/>
          </a:bodyPr>
          <a:lstStyle/>
          <a:p>
            <a:pPr>
              <a:spcAft>
                <a:spcPts val="600"/>
              </a:spcAft>
              <a:defRPr/>
            </a:pPr>
            <a:r>
              <a:rPr lang="en-US" sz="2400" b="1">
                <a:solidFill>
                  <a:srgbClr val="002060"/>
                </a:solidFill>
                <a:ea typeface="+mn-lt"/>
                <a:cs typeface="+mn-lt"/>
              </a:rPr>
              <a:t>Expanded corpus of documents</a:t>
            </a:r>
            <a:endParaRPr lang="en-US" sz="2400" b="1">
              <a:ea typeface="+mn-lt"/>
              <a:cs typeface="+mn-lt"/>
            </a:endParaRPr>
          </a:p>
          <a:p>
            <a:pPr marL="342900" indent="-342900">
              <a:spcAft>
                <a:spcPts val="600"/>
              </a:spcAft>
              <a:buFont typeface="Arial"/>
              <a:buChar char="•"/>
              <a:defRPr/>
            </a:pPr>
            <a:r>
              <a:rPr lang="en-US" sz="2000">
                <a:solidFill>
                  <a:srgbClr val="002060"/>
                </a:solidFill>
                <a:ea typeface="+mn-lt"/>
                <a:cs typeface="+mn-lt"/>
              </a:rPr>
              <a:t>We acquired historical Army Leadership and Leadership Development doctrine and documents from Center for the Army Profession </a:t>
            </a:r>
            <a:r>
              <a:rPr kumimoji="0" lang="en-US" sz="2000" b="0" i="0" u="none" strike="noStrike" kern="1200" cap="none" spc="0" normalizeH="0" baseline="0" noProof="0">
                <a:ln>
                  <a:noFill/>
                </a:ln>
                <a:solidFill>
                  <a:srgbClr val="002060"/>
                </a:solidFill>
                <a:effectLst/>
                <a:uLnTx/>
                <a:uFillTx/>
                <a:ea typeface="+mn-lt"/>
                <a:cs typeface="+mn-lt"/>
              </a:rPr>
              <a:t>and </a:t>
            </a:r>
            <a:r>
              <a:rPr lang="en-US" sz="2000">
                <a:solidFill>
                  <a:srgbClr val="002060"/>
                </a:solidFill>
                <a:ea typeface="+mn-lt"/>
                <a:cs typeface="+mn-lt"/>
              </a:rPr>
              <a:t>Leadership </a:t>
            </a:r>
            <a:r>
              <a:rPr kumimoji="0" lang="en-US" sz="2000" b="0" i="0" u="none" strike="noStrike" kern="1200" cap="none" spc="0" normalizeH="0" baseline="0" noProof="0">
                <a:ln>
                  <a:noFill/>
                </a:ln>
                <a:solidFill>
                  <a:srgbClr val="002060"/>
                </a:solidFill>
                <a:effectLst/>
                <a:uLnTx/>
                <a:uFillTx/>
                <a:ea typeface="+mn-lt"/>
                <a:cs typeface="+mn-lt"/>
              </a:rPr>
              <a:t>(</a:t>
            </a:r>
            <a:r>
              <a:rPr lang="en-US" sz="2000">
                <a:solidFill>
                  <a:srgbClr val="002060"/>
                </a:solidFill>
                <a:ea typeface="+mn-lt"/>
                <a:cs typeface="+mn-lt"/>
              </a:rPr>
              <a:t>CAPL</a:t>
            </a:r>
            <a:r>
              <a:rPr kumimoji="0" lang="en-US" sz="2000" b="0" i="0" u="none" strike="noStrike" kern="1200" cap="none" spc="0" normalizeH="0" baseline="0" noProof="0">
                <a:ln>
                  <a:noFill/>
                </a:ln>
                <a:solidFill>
                  <a:srgbClr val="002060"/>
                </a:solidFill>
                <a:effectLst/>
                <a:uLnTx/>
                <a:uFillTx/>
                <a:ea typeface="+mn-lt"/>
                <a:cs typeface="+mn-lt"/>
              </a:rPr>
              <a:t>)</a:t>
            </a:r>
            <a:endParaRPr lang="en-US" sz="2000">
              <a:ea typeface="+mn-lt"/>
              <a:cs typeface="+mn-lt"/>
            </a:endParaRPr>
          </a:p>
          <a:p>
            <a:pPr marL="1382395" lvl="4" indent="-457200">
              <a:spcBef>
                <a:spcPts val="500"/>
              </a:spcBef>
              <a:buFont typeface="Arial,Sans-Serif"/>
              <a:buChar char="•"/>
              <a:defRPr/>
            </a:pPr>
            <a:r>
              <a:rPr lang="en-US" sz="2000">
                <a:solidFill>
                  <a:srgbClr val="002060"/>
                </a:solidFill>
                <a:ea typeface="+mn-lt"/>
                <a:cs typeface="+mn-lt"/>
              </a:rPr>
              <a:t>29 documents from 1946 to 2019</a:t>
            </a:r>
            <a:endParaRPr lang="en-US" sz="2000">
              <a:ea typeface="+mn-lt"/>
              <a:cs typeface="+mn-lt"/>
            </a:endParaRPr>
          </a:p>
          <a:p>
            <a:pPr marL="1382395" lvl="4" indent="-457200">
              <a:spcBef>
                <a:spcPts val="500"/>
              </a:spcBef>
              <a:buFont typeface="Arial,Sans-Serif"/>
              <a:buChar char="•"/>
              <a:defRPr/>
            </a:pPr>
            <a:r>
              <a:rPr lang="en-US" sz="2000">
                <a:solidFill>
                  <a:srgbClr val="002060"/>
                </a:solidFill>
                <a:ea typeface="+mn-lt"/>
                <a:cs typeface="+mn-lt"/>
              </a:rPr>
              <a:t>Spans several doctrine hierarchies, naming conventions (ADP, ADRP, AR, FM,</a:t>
            </a:r>
            <a:r>
              <a:rPr kumimoji="0" lang="en-US" sz="2000" b="0" i="0" u="none" strike="noStrike" kern="1200" cap="none" spc="0" normalizeH="0" baseline="0" noProof="0">
                <a:ln>
                  <a:noFill/>
                </a:ln>
                <a:solidFill>
                  <a:srgbClr val="002060"/>
                </a:solidFill>
                <a:effectLst/>
                <a:uLnTx/>
                <a:uFillTx/>
                <a:ea typeface="+mn-lt"/>
                <a:cs typeface="+mn-lt"/>
              </a:rPr>
              <a:t> </a:t>
            </a:r>
            <a:r>
              <a:rPr lang="en-US" sz="2000">
                <a:solidFill>
                  <a:srgbClr val="002060"/>
                </a:solidFill>
                <a:ea typeface="+mn-lt"/>
                <a:cs typeface="+mn-lt"/>
              </a:rPr>
              <a:t>etc.)</a:t>
            </a:r>
            <a:endParaRPr lang="en-US" sz="2000">
              <a:ea typeface="+mn-lt"/>
              <a:cs typeface="+mn-lt"/>
            </a:endParaRPr>
          </a:p>
          <a:p>
            <a:pPr marL="1382395" lvl="4" indent="-457200">
              <a:spcBef>
                <a:spcPts val="500"/>
              </a:spcBef>
              <a:buFont typeface="Arial,Sans-Serif"/>
              <a:buChar char="•"/>
              <a:defRPr/>
            </a:pPr>
            <a:r>
              <a:rPr lang="en-US" sz="2000">
                <a:solidFill>
                  <a:srgbClr val="002060"/>
                </a:solidFill>
                <a:ea typeface="+mn-lt"/>
                <a:cs typeface="+mn-lt"/>
              </a:rPr>
              <a:t>Includes detailed metadata on the evolution </a:t>
            </a:r>
            <a:r>
              <a:rPr kumimoji="0" lang="en-US" sz="2000" b="0" i="0" u="none" strike="noStrike" kern="1200" cap="none" spc="0" normalizeH="0" baseline="0" noProof="0">
                <a:ln>
                  <a:noFill/>
                </a:ln>
                <a:solidFill>
                  <a:srgbClr val="002060"/>
                </a:solidFill>
                <a:effectLst/>
                <a:uLnTx/>
                <a:uFillTx/>
                <a:ea typeface="+mn-lt"/>
                <a:cs typeface="+mn-lt"/>
              </a:rPr>
              <a:t>of </a:t>
            </a:r>
            <a:r>
              <a:rPr lang="en-US" sz="2000">
                <a:solidFill>
                  <a:srgbClr val="002060"/>
                </a:solidFill>
                <a:ea typeface="+mn-lt"/>
                <a:cs typeface="+mn-lt"/>
              </a:rPr>
              <a:t>documents (e.g., introduction of new themes, changing leadership definitions) by year as tracked by CAPL</a:t>
            </a:r>
            <a:endParaRPr lang="en-US" sz="2000">
              <a:ea typeface="+mn-lt"/>
              <a:cs typeface="+mn-lt"/>
            </a:endParaRPr>
          </a:p>
        </p:txBody>
      </p:sp>
      <p:sp>
        <p:nvSpPr>
          <p:cNvPr id="45" name="Rectangle 44">
            <a:extLst>
              <a:ext uri="{FF2B5EF4-FFF2-40B4-BE49-F238E27FC236}">
                <a16:creationId xmlns:a16="http://schemas.microsoft.com/office/drawing/2014/main" id="{0EE453A6-BA27-1B4D-BF5F-CAC62E575142}"/>
              </a:ext>
            </a:extLst>
          </p:cNvPr>
          <p:cNvSpPr/>
          <p:nvPr/>
        </p:nvSpPr>
        <p:spPr>
          <a:xfrm>
            <a:off x="-1" y="103908"/>
            <a:ext cx="12192001" cy="707886"/>
          </a:xfrm>
          <a:prstGeom prst="rect">
            <a:avLst/>
          </a:prstGeom>
        </p:spPr>
        <p:txBody>
          <a:bodyPr wrap="square" lIns="91440" tIns="45720" rIns="91440" bIns="45720" anchor="t">
            <a:spAutoFit/>
          </a:bodyPr>
          <a:lstStyle/>
          <a:p>
            <a:pPr algn="ctr" defTabSz="914400">
              <a:defRPr/>
            </a:pPr>
            <a:r>
              <a:rPr kumimoji="0" lang="en-US" sz="4000" b="1" i="0" u="none" strike="noStrike" kern="1200" cap="none" spc="0" normalizeH="0" baseline="0" noProof="0">
                <a:ln>
                  <a:noFill/>
                </a:ln>
                <a:solidFill>
                  <a:srgbClr val="DE6201"/>
                </a:solidFill>
                <a:effectLst/>
                <a:uLnTx/>
                <a:uFillTx/>
                <a:latin typeface="ITC Franklin Gothic Std Book"/>
                <a:ea typeface="+mn-ea"/>
                <a:cs typeface="+mn-cs"/>
              </a:rPr>
              <a:t>Qualitative </a:t>
            </a:r>
            <a:r>
              <a:rPr lang="en-US" sz="4000" b="1">
                <a:solidFill>
                  <a:srgbClr val="DE6201"/>
                </a:solidFill>
                <a:latin typeface="ITC Franklin Gothic Std Book"/>
              </a:rPr>
              <a:t>Analysis (Update)</a:t>
            </a:r>
            <a:endParaRPr lang="en-US"/>
          </a:p>
        </p:txBody>
      </p:sp>
      <p:graphicFrame>
        <p:nvGraphicFramePr>
          <p:cNvPr id="3" name="Table 2">
            <a:extLst>
              <a:ext uri="{FF2B5EF4-FFF2-40B4-BE49-F238E27FC236}">
                <a16:creationId xmlns:a16="http://schemas.microsoft.com/office/drawing/2014/main" id="{E642AEFC-0FA8-310A-006A-B25A4CEC2439}"/>
              </a:ext>
            </a:extLst>
          </p:cNvPr>
          <p:cNvGraphicFramePr>
            <a:graphicFrameLocks noGrp="1"/>
          </p:cNvGraphicFramePr>
          <p:nvPr>
            <p:extLst>
              <p:ext uri="{D42A27DB-BD31-4B8C-83A1-F6EECF244321}">
                <p14:modId xmlns:p14="http://schemas.microsoft.com/office/powerpoint/2010/main" val="3461230692"/>
              </p:ext>
            </p:extLst>
          </p:nvPr>
        </p:nvGraphicFramePr>
        <p:xfrm>
          <a:off x="686637" y="4094703"/>
          <a:ext cx="11129280" cy="1767840"/>
        </p:xfrm>
        <a:graphic>
          <a:graphicData uri="http://schemas.openxmlformats.org/drawingml/2006/table">
            <a:tbl>
              <a:tblPr firstRow="1" bandRow="1">
                <a:tableStyleId>{5C22544A-7EE6-4342-B048-85BDC9FD1C3A}</a:tableStyleId>
              </a:tblPr>
              <a:tblGrid>
                <a:gridCol w="855193">
                  <a:extLst>
                    <a:ext uri="{9D8B030D-6E8A-4147-A177-3AD203B41FA5}">
                      <a16:colId xmlns:a16="http://schemas.microsoft.com/office/drawing/2014/main" val="888601490"/>
                    </a:ext>
                  </a:extLst>
                </a:gridCol>
                <a:gridCol w="1710386">
                  <a:extLst>
                    <a:ext uri="{9D8B030D-6E8A-4147-A177-3AD203B41FA5}">
                      <a16:colId xmlns:a16="http://schemas.microsoft.com/office/drawing/2014/main" val="698425440"/>
                    </a:ext>
                  </a:extLst>
                </a:gridCol>
                <a:gridCol w="1729180">
                  <a:extLst>
                    <a:ext uri="{9D8B030D-6E8A-4147-A177-3AD203B41FA5}">
                      <a16:colId xmlns:a16="http://schemas.microsoft.com/office/drawing/2014/main" val="1976643832"/>
                    </a:ext>
                  </a:extLst>
                </a:gridCol>
                <a:gridCol w="6834521">
                  <a:extLst>
                    <a:ext uri="{9D8B030D-6E8A-4147-A177-3AD203B41FA5}">
                      <a16:colId xmlns:a16="http://schemas.microsoft.com/office/drawing/2014/main" val="4018218359"/>
                    </a:ext>
                  </a:extLst>
                </a:gridCol>
              </a:tblGrid>
              <a:tr h="323850">
                <a:tc>
                  <a:txBody>
                    <a:bodyPr/>
                    <a:lstStyle/>
                    <a:p>
                      <a:pPr algn="l" fontAlgn="base"/>
                      <a:r>
                        <a:rPr lang="en-US" sz="1800">
                          <a:effectLst/>
                        </a:rPr>
                        <a:t>Year​</a:t>
                      </a:r>
                      <a:endParaRPr lang="en-US" sz="1800" b="1" i="0">
                        <a:solidFill>
                          <a:srgbClr val="FFFFFF"/>
                        </a:solidFill>
                        <a:effectLst/>
                      </a:endParaRPr>
                    </a:p>
                  </a:txBody>
                  <a:tcPr anchor="ctr">
                    <a:solidFill>
                      <a:schemeClr val="accent6">
                        <a:lumMod val="75000"/>
                      </a:schemeClr>
                    </a:solidFill>
                  </a:tcPr>
                </a:tc>
                <a:tc>
                  <a:txBody>
                    <a:bodyPr/>
                    <a:lstStyle/>
                    <a:p>
                      <a:pPr algn="l" fontAlgn="base"/>
                      <a:r>
                        <a:rPr lang="en-US" sz="1800">
                          <a:effectLst/>
                        </a:rPr>
                        <a:t>Nomenclature​</a:t>
                      </a:r>
                      <a:endParaRPr lang="en-US" sz="1800" b="1" i="0">
                        <a:solidFill>
                          <a:srgbClr val="FFFFFF"/>
                        </a:solidFill>
                        <a:effectLst/>
                      </a:endParaRPr>
                    </a:p>
                  </a:txBody>
                  <a:tcPr anchor="ctr">
                    <a:solidFill>
                      <a:schemeClr val="accent6">
                        <a:lumMod val="75000"/>
                      </a:schemeClr>
                    </a:solidFill>
                  </a:tcPr>
                </a:tc>
                <a:tc>
                  <a:txBody>
                    <a:bodyPr/>
                    <a:lstStyle/>
                    <a:p>
                      <a:pPr algn="l" fontAlgn="base"/>
                      <a:r>
                        <a:rPr lang="en-US" sz="1800">
                          <a:effectLst/>
                        </a:rPr>
                        <a:t>Title​</a:t>
                      </a:r>
                      <a:endParaRPr lang="en-US" sz="1800" b="1" i="0">
                        <a:solidFill>
                          <a:srgbClr val="FFFFFF"/>
                        </a:solidFill>
                        <a:effectLst/>
                      </a:endParaRPr>
                    </a:p>
                  </a:txBody>
                  <a:tcPr anchor="ctr">
                    <a:solidFill>
                      <a:schemeClr val="accent6">
                        <a:lumMod val="75000"/>
                      </a:schemeClr>
                    </a:solidFill>
                  </a:tcPr>
                </a:tc>
                <a:tc>
                  <a:txBody>
                    <a:bodyPr/>
                    <a:lstStyle/>
                    <a:p>
                      <a:pPr algn="l" fontAlgn="base"/>
                      <a:r>
                        <a:rPr lang="en-US" sz="1800">
                          <a:effectLst/>
                        </a:rPr>
                        <a:t>Definition​</a:t>
                      </a:r>
                      <a:endParaRPr lang="en-US" sz="1800" b="1" i="0">
                        <a:solidFill>
                          <a:srgbClr val="FFFFFF"/>
                        </a:solidFill>
                        <a:effectLst/>
                      </a:endParaRPr>
                    </a:p>
                  </a:txBody>
                  <a:tcPr anchor="ctr">
                    <a:solidFill>
                      <a:schemeClr val="accent6">
                        <a:lumMod val="75000"/>
                      </a:schemeClr>
                    </a:solidFill>
                  </a:tcPr>
                </a:tc>
                <a:extLst>
                  <a:ext uri="{0D108BD9-81ED-4DB2-BD59-A6C34878D82A}">
                    <a16:rowId xmlns:a16="http://schemas.microsoft.com/office/drawing/2014/main" val="1702039821"/>
                  </a:ext>
                </a:extLst>
              </a:tr>
              <a:tr h="809625">
                <a:tc>
                  <a:txBody>
                    <a:bodyPr/>
                    <a:lstStyle/>
                    <a:p>
                      <a:pPr algn="l" fontAlgn="base"/>
                      <a:r>
                        <a:rPr lang="en-US" sz="1600">
                          <a:effectLst/>
                        </a:rPr>
                        <a:t>1965 ​</a:t>
                      </a:r>
                      <a:endParaRPr lang="en-US" sz="1600" b="0" i="0">
                        <a:solidFill>
                          <a:srgbClr val="000000"/>
                        </a:solidFill>
                        <a:effectLst/>
                      </a:endParaRPr>
                    </a:p>
                  </a:txBody>
                  <a:tcPr anchor="ctr">
                    <a:solidFill>
                      <a:schemeClr val="bg1">
                        <a:lumMod val="95000"/>
                      </a:schemeClr>
                    </a:solidFill>
                  </a:tcPr>
                </a:tc>
                <a:tc>
                  <a:txBody>
                    <a:bodyPr/>
                    <a:lstStyle/>
                    <a:p>
                      <a:pPr algn="l" fontAlgn="base"/>
                      <a:r>
                        <a:rPr lang="en-US" sz="1600">
                          <a:effectLst/>
                        </a:rPr>
                        <a:t>FM 22-100 ​</a:t>
                      </a:r>
                      <a:endParaRPr lang="en-US" sz="1600" b="0" i="0">
                        <a:solidFill>
                          <a:srgbClr val="000000"/>
                        </a:solidFill>
                        <a:effectLst/>
                      </a:endParaRPr>
                    </a:p>
                  </a:txBody>
                  <a:tcPr anchor="ctr">
                    <a:solidFill>
                      <a:schemeClr val="bg1">
                        <a:lumMod val="95000"/>
                      </a:schemeClr>
                    </a:solidFill>
                  </a:tcPr>
                </a:tc>
                <a:tc>
                  <a:txBody>
                    <a:bodyPr/>
                    <a:lstStyle/>
                    <a:p>
                      <a:pPr algn="l" fontAlgn="base"/>
                      <a:r>
                        <a:rPr lang="en-US" sz="1600">
                          <a:effectLst/>
                        </a:rPr>
                        <a:t>Military Leadership ​</a:t>
                      </a:r>
                      <a:endParaRPr lang="en-US" sz="1600" b="0" i="0">
                        <a:solidFill>
                          <a:srgbClr val="000000"/>
                        </a:solidFill>
                        <a:effectLst/>
                      </a:endParaRPr>
                    </a:p>
                  </a:txBody>
                  <a:tcPr anchor="ctr">
                    <a:solidFill>
                      <a:schemeClr val="bg1">
                        <a:lumMod val="95000"/>
                      </a:schemeClr>
                    </a:solidFill>
                  </a:tcPr>
                </a:tc>
                <a:tc>
                  <a:txBody>
                    <a:bodyPr/>
                    <a:lstStyle/>
                    <a:p>
                      <a:pPr algn="l" fontAlgn="base"/>
                      <a:r>
                        <a:rPr lang="en-US" sz="1600">
                          <a:effectLst/>
                        </a:rPr>
                        <a:t>Military Leadership. The art of influencing and directing men in such a way as to obtain their willing obedience, confidence, respect, and loyal cooperation to accomplish the mission. ​</a:t>
                      </a:r>
                      <a:endParaRPr lang="en-US" sz="1600" b="0" i="0">
                        <a:solidFill>
                          <a:srgbClr val="000000"/>
                        </a:solidFill>
                        <a:effectLst/>
                      </a:endParaRPr>
                    </a:p>
                  </a:txBody>
                  <a:tcPr anchor="ctr">
                    <a:solidFill>
                      <a:schemeClr val="bg1">
                        <a:lumMod val="95000"/>
                      </a:schemeClr>
                    </a:solidFill>
                  </a:tcPr>
                </a:tc>
                <a:extLst>
                  <a:ext uri="{0D108BD9-81ED-4DB2-BD59-A6C34878D82A}">
                    <a16:rowId xmlns:a16="http://schemas.microsoft.com/office/drawing/2014/main" val="825068772"/>
                  </a:ext>
                </a:extLst>
              </a:tr>
              <a:tr h="561975">
                <a:tc>
                  <a:txBody>
                    <a:bodyPr/>
                    <a:lstStyle/>
                    <a:p>
                      <a:pPr algn="l" fontAlgn="base"/>
                      <a:r>
                        <a:rPr lang="en-US" sz="1600" u="none" strike="noStrike">
                          <a:effectLst/>
                        </a:rPr>
                        <a:t>2012 </a:t>
                      </a:r>
                      <a:r>
                        <a:rPr lang="en-US" sz="1600">
                          <a:effectLst/>
                        </a:rPr>
                        <a:t>​</a:t>
                      </a:r>
                      <a:endParaRPr lang="en-US" sz="1600" b="0" i="0">
                        <a:solidFill>
                          <a:srgbClr val="000000"/>
                        </a:solidFill>
                        <a:effectLst/>
                      </a:endParaRPr>
                    </a:p>
                  </a:txBody>
                  <a:tcPr anchor="ctr">
                    <a:solidFill>
                      <a:schemeClr val="accent6">
                        <a:lumMod val="20000"/>
                        <a:lumOff val="80000"/>
                      </a:schemeClr>
                    </a:solidFill>
                  </a:tcPr>
                </a:tc>
                <a:tc>
                  <a:txBody>
                    <a:bodyPr/>
                    <a:lstStyle/>
                    <a:p>
                      <a:pPr algn="l" fontAlgn="base"/>
                      <a:r>
                        <a:rPr lang="en-US" sz="1600" u="none" strike="noStrike">
                          <a:effectLst/>
                        </a:rPr>
                        <a:t>ADP/ADRP 6-22 </a:t>
                      </a:r>
                      <a:r>
                        <a:rPr lang="en-US" sz="1600">
                          <a:effectLst/>
                        </a:rPr>
                        <a:t>​</a:t>
                      </a:r>
                      <a:endParaRPr lang="en-US" sz="1600" b="0" i="0">
                        <a:solidFill>
                          <a:srgbClr val="000000"/>
                        </a:solidFill>
                        <a:effectLst/>
                      </a:endParaRPr>
                    </a:p>
                  </a:txBody>
                  <a:tcPr anchor="ctr">
                    <a:solidFill>
                      <a:schemeClr val="accent6">
                        <a:lumMod val="20000"/>
                        <a:lumOff val="80000"/>
                      </a:schemeClr>
                    </a:solidFill>
                  </a:tcPr>
                </a:tc>
                <a:tc>
                  <a:txBody>
                    <a:bodyPr/>
                    <a:lstStyle/>
                    <a:p>
                      <a:pPr algn="l" fontAlgn="base"/>
                      <a:r>
                        <a:rPr lang="en-US" sz="1600" u="none" strike="noStrike">
                          <a:effectLst/>
                        </a:rPr>
                        <a:t>Army Leadership </a:t>
                      </a:r>
                      <a:r>
                        <a:rPr lang="en-US" sz="1600">
                          <a:effectLst/>
                        </a:rPr>
                        <a:t>​</a:t>
                      </a:r>
                      <a:endParaRPr lang="en-US" sz="1600" b="0" i="0">
                        <a:solidFill>
                          <a:srgbClr val="000000"/>
                        </a:solidFill>
                        <a:effectLst/>
                      </a:endParaRPr>
                    </a:p>
                  </a:txBody>
                  <a:tcPr anchor="ctr">
                    <a:solidFill>
                      <a:schemeClr val="accent6">
                        <a:lumMod val="20000"/>
                        <a:lumOff val="80000"/>
                      </a:schemeClr>
                    </a:solidFill>
                  </a:tcPr>
                </a:tc>
                <a:tc>
                  <a:txBody>
                    <a:bodyPr/>
                    <a:lstStyle/>
                    <a:p>
                      <a:pPr algn="l" fontAlgn="base"/>
                      <a:r>
                        <a:rPr lang="en-US" sz="1600" u="none" strike="noStrike">
                          <a:effectLst/>
                        </a:rPr>
                        <a:t>Leadership is the process of influencing people by providing purpose, direction, and motivation to accomplish the mission and improve the organization. </a:t>
                      </a:r>
                      <a:r>
                        <a:rPr lang="en-US" sz="1600">
                          <a:effectLst/>
                        </a:rPr>
                        <a:t>​</a:t>
                      </a:r>
                      <a:endParaRPr lang="en-US" sz="1600" b="0" i="0">
                        <a:solidFill>
                          <a:srgbClr val="000000"/>
                        </a:solidFill>
                        <a:effectLst/>
                      </a:endParaRPr>
                    </a:p>
                  </a:txBody>
                  <a:tcPr anchor="ctr">
                    <a:solidFill>
                      <a:schemeClr val="accent6">
                        <a:lumMod val="20000"/>
                        <a:lumOff val="80000"/>
                      </a:schemeClr>
                    </a:solidFill>
                  </a:tcPr>
                </a:tc>
                <a:extLst>
                  <a:ext uri="{0D108BD9-81ED-4DB2-BD59-A6C34878D82A}">
                    <a16:rowId xmlns:a16="http://schemas.microsoft.com/office/drawing/2014/main" val="2030131808"/>
                  </a:ext>
                </a:extLst>
              </a:tr>
            </a:tbl>
          </a:graphicData>
        </a:graphic>
      </p:graphicFrame>
      <p:sp>
        <p:nvSpPr>
          <p:cNvPr id="5" name="TextBox 1">
            <a:extLst>
              <a:ext uri="{FF2B5EF4-FFF2-40B4-BE49-F238E27FC236}">
                <a16:creationId xmlns:a16="http://schemas.microsoft.com/office/drawing/2014/main" id="{B41AC98B-9FC7-6013-1CA6-3928D5061737}"/>
              </a:ext>
            </a:extLst>
          </p:cNvPr>
          <p:cNvSpPr txBox="1"/>
          <p:nvPr/>
        </p:nvSpPr>
        <p:spPr>
          <a:xfrm>
            <a:off x="640962" y="6355583"/>
            <a:ext cx="7494048" cy="369332"/>
          </a:xfrm>
          <a:prstGeom prst="rect">
            <a:avLst/>
          </a:prstGeom>
          <a:solidFill>
            <a:schemeClr val="bg1"/>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rgbClr val="002060"/>
                </a:solidFill>
                <a:latin typeface="ITC Franklin Gothic Std Book"/>
                <a:cs typeface="Calibri"/>
              </a:rPr>
              <a:t>Excerpt from CAPL "Evolution of Army Leadership Literature" metadata</a:t>
            </a:r>
          </a:p>
        </p:txBody>
      </p:sp>
    </p:spTree>
    <p:extLst>
      <p:ext uri="{BB962C8B-B14F-4D97-AF65-F5344CB8AC3E}">
        <p14:creationId xmlns:p14="http://schemas.microsoft.com/office/powerpoint/2010/main" val="19252052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224EE0-1FB4-4F5F-96AA-E2C553260F8F}"/>
              </a:ext>
            </a:extLst>
          </p:cNvPr>
          <p:cNvSpPr>
            <a:spLocks noGrp="1"/>
          </p:cNvSpPr>
          <p:nvPr>
            <p:ph type="body" sz="quarter" idx="4294967295"/>
          </p:nvPr>
        </p:nvSpPr>
        <p:spPr>
          <a:xfrm>
            <a:off x="0" y="376238"/>
            <a:ext cx="12192000" cy="508000"/>
          </a:xfrm>
        </p:spPr>
        <p:txBody>
          <a:bodyPr vert="horz" lIns="91440" tIns="45720" rIns="91440" bIns="45720" rtlCol="0" anchor="t">
            <a:noAutofit/>
          </a:bodyPr>
          <a:lstStyle/>
          <a:p>
            <a:pPr marL="0" indent="0" algn="ctr">
              <a:buNone/>
            </a:pPr>
            <a:r>
              <a:rPr lang="en-US" sz="3600" b="1">
                <a:solidFill>
                  <a:srgbClr val="DE6201"/>
                </a:solidFill>
                <a:latin typeface="ITC Franklin Gothic Std Book"/>
              </a:rPr>
              <a:t>Technical Next steps</a:t>
            </a:r>
            <a:endParaRPr lang="en-US"/>
          </a:p>
        </p:txBody>
      </p:sp>
      <p:sp>
        <p:nvSpPr>
          <p:cNvPr id="6" name="Text Placeholder 5">
            <a:extLst>
              <a:ext uri="{FF2B5EF4-FFF2-40B4-BE49-F238E27FC236}">
                <a16:creationId xmlns:a16="http://schemas.microsoft.com/office/drawing/2014/main" id="{F7951407-3347-4B3B-8C14-CF1058755612}"/>
              </a:ext>
            </a:extLst>
          </p:cNvPr>
          <p:cNvSpPr>
            <a:spLocks noGrp="1"/>
          </p:cNvSpPr>
          <p:nvPr>
            <p:ph type="body" sz="quarter" idx="4294967295"/>
          </p:nvPr>
        </p:nvSpPr>
        <p:spPr>
          <a:xfrm>
            <a:off x="0" y="1603144"/>
            <a:ext cx="12192000" cy="4579941"/>
          </a:xfrm>
        </p:spPr>
        <p:txBody>
          <a:bodyPr vert="horz" lIns="457200" tIns="45720" rIns="457200" bIns="45720" anchor="t">
            <a:normAutofit/>
          </a:bodyPr>
          <a:lstStyle/>
          <a:p>
            <a:pPr>
              <a:lnSpc>
                <a:spcPct val="100000"/>
              </a:lnSpc>
            </a:pPr>
            <a:r>
              <a:rPr lang="en-US" sz="2400">
                <a:solidFill>
                  <a:srgbClr val="002060"/>
                </a:solidFill>
                <a:cs typeface="Calibri"/>
              </a:rPr>
              <a:t>Refine document ingestion procedure to account for new and varied file formats</a:t>
            </a:r>
          </a:p>
          <a:p>
            <a:pPr>
              <a:lnSpc>
                <a:spcPct val="100000"/>
              </a:lnSpc>
            </a:pPr>
            <a:r>
              <a:rPr lang="en-US" sz="2400">
                <a:solidFill>
                  <a:srgbClr val="002060"/>
                </a:solidFill>
                <a:cs typeface="Calibri"/>
              </a:rPr>
              <a:t>Check accuracy of document metadata</a:t>
            </a:r>
          </a:p>
          <a:p>
            <a:pPr>
              <a:lnSpc>
                <a:spcPct val="100000"/>
              </a:lnSpc>
            </a:pPr>
            <a:r>
              <a:rPr lang="en-US" sz="2400">
                <a:solidFill>
                  <a:srgbClr val="002060"/>
                </a:solidFill>
                <a:cs typeface="Calibri"/>
              </a:rPr>
              <a:t>Standardize document metadata</a:t>
            </a:r>
          </a:p>
          <a:p>
            <a:pPr lvl="1">
              <a:lnSpc>
                <a:spcPct val="100000"/>
              </a:lnSpc>
            </a:pPr>
            <a:r>
              <a:rPr lang="en-US">
                <a:solidFill>
                  <a:srgbClr val="002060"/>
                </a:solidFill>
                <a:cs typeface="Calibri"/>
              </a:rPr>
              <a:t>Develop a comprehensive changelog to capture variation in document content (e.g., </a:t>
            </a:r>
            <a:r>
              <a:rPr lang="en-US">
                <a:solidFill>
                  <a:srgbClr val="002060"/>
                </a:solidFill>
                <a:ea typeface="+mn-lt"/>
                <a:cs typeface="+mn-lt"/>
              </a:rPr>
              <a:t>2005-2006 Army doctrine renumbered to reflect joint numbering)</a:t>
            </a:r>
          </a:p>
          <a:p>
            <a:pPr>
              <a:lnSpc>
                <a:spcPct val="100000"/>
              </a:lnSpc>
            </a:pPr>
            <a:r>
              <a:rPr lang="en-US" sz="2400">
                <a:solidFill>
                  <a:srgbClr val="002060"/>
                </a:solidFill>
                <a:cs typeface="Calibri"/>
              </a:rPr>
              <a:t>Will continue to work with student researcher from summer 2022</a:t>
            </a:r>
          </a:p>
        </p:txBody>
      </p:sp>
    </p:spTree>
    <p:extLst>
      <p:ext uri="{BB962C8B-B14F-4D97-AF65-F5344CB8AC3E}">
        <p14:creationId xmlns:p14="http://schemas.microsoft.com/office/powerpoint/2010/main" val="615893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047861" y="4949344"/>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sp>
        <p:nvSpPr>
          <p:cNvPr id="8" name="Text Placeholder 1"/>
          <p:cNvSpPr txBox="1">
            <a:spLocks/>
          </p:cNvSpPr>
          <p:nvPr/>
        </p:nvSpPr>
        <p:spPr>
          <a:xfrm>
            <a:off x="245880" y="4581024"/>
            <a:ext cx="11814048" cy="931879"/>
          </a:xfrm>
          <a:prstGeom prst="rect">
            <a:avLst/>
          </a:prstGeom>
        </p:spPr>
        <p:txBody>
          <a:bodyPr/>
          <a:lstStyle>
            <a:lvl1pPr marL="0" indent="0" algn="ctr" defTabSz="685800" rtl="0" eaLnBrk="1" latinLnBrk="0" hangingPunct="1">
              <a:lnSpc>
                <a:spcPct val="90000"/>
              </a:lnSpc>
              <a:spcBef>
                <a:spcPts val="750"/>
              </a:spcBef>
              <a:buFont typeface="Arial"/>
              <a:buNone/>
              <a:defRPr sz="2700" b="1" i="0" u="none" kern="1200"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lgn="l" defTabSz="685800" rtl="0" eaLnBrk="1" latinLnBrk="0" hangingPunct="1">
              <a:lnSpc>
                <a:spcPct val="90000"/>
              </a:lnSpc>
              <a:spcBef>
                <a:spcPts val="375"/>
              </a:spcBef>
              <a:buFont typeface="Arial"/>
              <a:buNone/>
              <a:defRPr sz="1800" b="1" i="0" kern="1200">
                <a:solidFill>
                  <a:schemeClr val="bg1"/>
                </a:solidFill>
                <a:latin typeface="ITC Franklin Gothic Std Med" charset="0"/>
                <a:ea typeface="ITC Franklin Gothic Std Med" charset="0"/>
                <a:cs typeface="ITC Franklin Gothic Std Med" charset="0"/>
              </a:defRPr>
            </a:lvl2pPr>
            <a:lvl3pPr marL="685800" indent="0" algn="l" defTabSz="685800" rtl="0" eaLnBrk="1" latinLnBrk="0" hangingPunct="1">
              <a:lnSpc>
                <a:spcPct val="90000"/>
              </a:lnSpc>
              <a:spcBef>
                <a:spcPts val="375"/>
              </a:spcBef>
              <a:buFont typeface="Arial"/>
              <a:buNone/>
              <a:defRPr sz="1500" b="1" i="0" kern="1200">
                <a:solidFill>
                  <a:schemeClr val="bg1"/>
                </a:solidFill>
                <a:latin typeface="ITC Franklin Gothic Std Med" charset="0"/>
                <a:ea typeface="ITC Franklin Gothic Std Med" charset="0"/>
                <a:cs typeface="ITC Franklin Gothic Std Med" charset="0"/>
              </a:defRPr>
            </a:lvl3pPr>
            <a:lvl4pPr marL="10287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4pPr>
            <a:lvl5pPr marL="13716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a:buNone/>
              <a:tabLst/>
              <a:defRPr/>
            </a:pPr>
            <a:endParaRPr kumimoji="0" lang="en-US" sz="2400" b="0" i="0" u="none" strike="noStrike" kern="1200" cap="none" spc="0" normalizeH="0" baseline="0" noProof="0">
              <a:ln>
                <a:noFill/>
              </a:ln>
              <a:solidFill>
                <a:prstClr val="white"/>
              </a:solidFill>
              <a:effectLst/>
              <a:uLnTx/>
              <a:uFill>
                <a:solidFill>
                  <a:srgbClr val="E47100"/>
                </a:solidFill>
              </a:uFill>
              <a:latin typeface="ITC Franklin Gothic Std Book" panose="020B0504030503020204" pitchFamily="34" charset="0"/>
            </a:endParaRPr>
          </a:p>
        </p:txBody>
      </p:sp>
      <p:sp>
        <p:nvSpPr>
          <p:cNvPr id="3" name="Text Placeholder 2"/>
          <p:cNvSpPr>
            <a:spLocks noGrp="1"/>
          </p:cNvSpPr>
          <p:nvPr>
            <p:ph type="body" sz="quarter" idx="10"/>
          </p:nvPr>
        </p:nvSpPr>
        <p:spPr>
          <a:xfrm>
            <a:off x="377952" y="3007399"/>
            <a:ext cx="11814048" cy="843202"/>
          </a:xfrm>
        </p:spPr>
        <p:txBody>
          <a:bodyPr lIns="91440" tIns="45720" rIns="91440" bIns="45720" anchor="t"/>
          <a:lstStyle/>
          <a:p>
            <a:pPr>
              <a:lnSpc>
                <a:spcPct val="100000"/>
              </a:lnSpc>
            </a:pPr>
            <a:r>
              <a:rPr lang="en-US" sz="4400">
                <a:latin typeface="ITC Franklin Gothic Std Book"/>
              </a:rPr>
              <a:t>Descriptive Analysis of officer </a:t>
            </a:r>
            <a:r>
              <a:rPr lang="en-US" sz="4400" err="1">
                <a:latin typeface="ITC Franklin Gothic Std Book"/>
              </a:rPr>
              <a:t>Ksbs</a:t>
            </a:r>
            <a:endParaRPr lang="en-US"/>
          </a:p>
        </p:txBody>
      </p:sp>
    </p:spTree>
    <p:extLst>
      <p:ext uri="{BB962C8B-B14F-4D97-AF65-F5344CB8AC3E}">
        <p14:creationId xmlns:p14="http://schemas.microsoft.com/office/powerpoint/2010/main" val="2476017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FDDD70-2E61-BA42-AD3B-FDEA32701650}"/>
              </a:ext>
            </a:extLst>
          </p:cNvPr>
          <p:cNvSpPr/>
          <p:nvPr/>
        </p:nvSpPr>
        <p:spPr>
          <a:xfrm>
            <a:off x="675249" y="1371318"/>
            <a:ext cx="10969283" cy="4324261"/>
          </a:xfrm>
          <a:prstGeom prst="rect">
            <a:avLst/>
          </a:prstGeom>
        </p:spPr>
        <p:txBody>
          <a:bodyPr wrap="square" lIns="91440" tIns="45720" rIns="91440" bIns="45720" anchor="t">
            <a:spAutoFit/>
          </a:bodyPr>
          <a:lstStyle/>
          <a:p>
            <a:pPr marL="342900" indent="-342900" defTabSz="914400">
              <a:spcAft>
                <a:spcPts val="600"/>
              </a:spcAft>
              <a:buFont typeface="Arial" panose="020B0604020202020204" pitchFamily="34" charset="0"/>
              <a:buChar char="•"/>
              <a:defRPr/>
            </a:pPr>
            <a:r>
              <a:rPr lang="en-US" sz="2400">
                <a:latin typeface="ITC Franklin Gothic Std Book"/>
              </a:rPr>
              <a:t>Explores relationship to civilian skills</a:t>
            </a:r>
          </a:p>
          <a:p>
            <a:pPr marL="800100" lvl="1" indent="-342900" defTabSz="914400">
              <a:spcAft>
                <a:spcPts val="600"/>
              </a:spcAft>
              <a:buFont typeface="Arial" panose="020B0604020202020204" pitchFamily="34" charset="0"/>
              <a:buChar char="•"/>
              <a:defRPr/>
            </a:pPr>
            <a:r>
              <a:rPr lang="en-US" sz="2400">
                <a:latin typeface="ITC Franklin Gothic Std Book"/>
              </a:rPr>
              <a:t>Skill equivalencies</a:t>
            </a:r>
            <a:r>
              <a:rPr lang="en-US" sz="2400">
                <a:latin typeface="ITC Franklin Gothic Std Bk XCp"/>
              </a:rPr>
              <a:t> </a:t>
            </a:r>
            <a:r>
              <a:rPr lang="en-US" sz="2400">
                <a:latin typeface="ITC Franklin Gothic Std Bk XCp"/>
                <a:ea typeface="+mn-lt"/>
                <a:cs typeface="+mn-lt"/>
              </a:rPr>
              <a:t>(Solutions for Information Design, 2014; Wegner, 2017).</a:t>
            </a:r>
            <a:r>
              <a:rPr lang="en-US" sz="2400">
                <a:ea typeface="+mn-lt"/>
                <a:cs typeface="+mn-lt"/>
              </a:rPr>
              <a:t> </a:t>
            </a:r>
            <a:endParaRPr lang="en-US" sz="2400">
              <a:latin typeface="ITC Franklin Gothic Std Book"/>
            </a:endParaRPr>
          </a:p>
          <a:p>
            <a:pPr marL="800100" lvl="1" indent="-342900" defTabSz="914400">
              <a:spcAft>
                <a:spcPts val="600"/>
              </a:spcAft>
              <a:buFont typeface="Arial" panose="020B0604020202020204" pitchFamily="34" charset="0"/>
              <a:buChar char="•"/>
              <a:defRPr/>
            </a:pPr>
            <a:r>
              <a:rPr lang="en-US" sz="2400">
                <a:latin typeface="ITC Franklin Gothic Std Book"/>
              </a:rPr>
              <a:t>Transferable skills (Chu, 2017; Curry Hall, 2015; Hayden et al., 2014; Kirchner and </a:t>
            </a:r>
            <a:r>
              <a:rPr lang="en-US" sz="2400" err="1">
                <a:latin typeface="ITC Franklin Gothic Std Book"/>
              </a:rPr>
              <a:t>Akdere</a:t>
            </a:r>
            <a:r>
              <a:rPr lang="en-US" sz="2400">
                <a:latin typeface="ITC Franklin Gothic Std Book"/>
              </a:rPr>
              <a:t>, 2019; Zoli et al., 2015). </a:t>
            </a:r>
            <a:endParaRPr lang="en-US"/>
          </a:p>
          <a:p>
            <a:pPr marL="800100" lvl="1" indent="-342900" defTabSz="914400">
              <a:spcAft>
                <a:spcPts val="600"/>
              </a:spcAft>
              <a:buFont typeface="Arial" panose="020B0604020202020204" pitchFamily="34" charset="0"/>
              <a:buChar char="•"/>
              <a:defRPr/>
            </a:pPr>
            <a:r>
              <a:rPr lang="en-US" sz="2400">
                <a:latin typeface="ITC Franklin Gothic Std Book"/>
              </a:rPr>
              <a:t>Crosswalks are used both by the research community and Soldiers </a:t>
            </a:r>
            <a:endParaRPr lang="en-US" sz="2400">
              <a:latin typeface="ITC Franklin Gothic Std Book"/>
              <a:cs typeface="Calibri"/>
            </a:endParaRPr>
          </a:p>
          <a:p>
            <a:pPr marL="1257300" lvl="2" indent="-342900" defTabSz="914400">
              <a:spcAft>
                <a:spcPts val="600"/>
              </a:spcAft>
              <a:buFont typeface="Arial" panose="020B0604020202020204" pitchFamily="34" charset="0"/>
              <a:buChar char="•"/>
              <a:defRPr/>
            </a:pPr>
            <a:r>
              <a:rPr lang="en-US" sz="2400">
                <a:latin typeface="ITC Franklin Gothic Std Book"/>
              </a:rPr>
              <a:t>e.g., My Next Move</a:t>
            </a:r>
          </a:p>
          <a:p>
            <a:pPr marL="342900" indent="-342900" defTabSz="914400">
              <a:spcAft>
                <a:spcPts val="600"/>
              </a:spcAft>
              <a:buFont typeface="Arial" panose="020B0604020202020204" pitchFamily="34" charset="0"/>
              <a:buChar char="•"/>
              <a:defRPr/>
            </a:pPr>
            <a:r>
              <a:rPr lang="en-US" sz="2400">
                <a:latin typeface="ITC Franklin Gothic Std Book"/>
              </a:rPr>
              <a:t>Explores soft skills versus technical skills acquisition</a:t>
            </a:r>
          </a:p>
          <a:p>
            <a:pPr marL="800100" lvl="1" indent="-342900" defTabSz="914400">
              <a:spcAft>
                <a:spcPts val="600"/>
              </a:spcAft>
              <a:buFont typeface="Arial" panose="020B0604020202020204" pitchFamily="34" charset="0"/>
              <a:buChar char="•"/>
              <a:defRPr/>
            </a:pPr>
            <a:r>
              <a:rPr lang="en-US" sz="2400">
                <a:latin typeface="ITC Franklin Gothic Std Book"/>
              </a:rPr>
              <a:t>Soft skills </a:t>
            </a:r>
            <a:r>
              <a:rPr lang="en-US" sz="2400">
                <a:latin typeface="ITC Franklin Gothic Std Book"/>
                <a:ea typeface="+mn-lt"/>
                <a:cs typeface="+mn-lt"/>
              </a:rPr>
              <a:t>are</a:t>
            </a:r>
            <a:r>
              <a:rPr lang="en-US" sz="2400">
                <a:latin typeface="ITC Franklin Gothic Std Book"/>
              </a:rPr>
              <a:t> imparted through military culture, </a:t>
            </a:r>
          </a:p>
          <a:p>
            <a:pPr marL="800100" lvl="1" indent="-342900" defTabSz="914400">
              <a:spcAft>
                <a:spcPts val="600"/>
              </a:spcAft>
              <a:buFont typeface="Arial" panose="020B0604020202020204" pitchFamily="34" charset="0"/>
              <a:buChar char="•"/>
              <a:defRPr/>
            </a:pPr>
            <a:r>
              <a:rPr lang="en-US" sz="2400">
                <a:latin typeface="ITC Franklin Gothic Std Book"/>
              </a:rPr>
              <a:t>Technical skills are imparted in development models (Hayes and Hogan, 2021; Haynie, 2021; </a:t>
            </a:r>
            <a:r>
              <a:rPr lang="en-US" sz="2400" err="1">
                <a:latin typeface="ITC Franklin Gothic Std Book"/>
              </a:rPr>
              <a:t>Schulker</a:t>
            </a:r>
            <a:r>
              <a:rPr lang="en-US" sz="2400">
                <a:latin typeface="ITC Franklin Gothic Std Book"/>
              </a:rPr>
              <a:t>, 2017).</a:t>
            </a:r>
            <a:endParaRPr kumimoji="0" lang="en-US" sz="2400" b="0" i="0" u="none" strike="noStrike" kern="1200" cap="none" spc="0" normalizeH="0" baseline="0" noProof="0">
              <a:ln>
                <a:noFill/>
              </a:ln>
              <a:solidFill>
                <a:srgbClr val="002060"/>
              </a:solidFill>
              <a:effectLst/>
              <a:uLnTx/>
              <a:uFillTx/>
              <a:latin typeface="ITC Franklin Gothic Std Book"/>
              <a:cs typeface="Calibri"/>
            </a:endParaRPr>
          </a:p>
        </p:txBody>
      </p:sp>
      <p:sp>
        <p:nvSpPr>
          <p:cNvPr id="6" name="Rectangle 5">
            <a:extLst>
              <a:ext uri="{FF2B5EF4-FFF2-40B4-BE49-F238E27FC236}">
                <a16:creationId xmlns:a16="http://schemas.microsoft.com/office/drawing/2014/main" id="{5B5BE832-0564-934A-B749-713AE0BE4941}"/>
              </a:ext>
            </a:extLst>
          </p:cNvPr>
          <p:cNvSpPr/>
          <p:nvPr/>
        </p:nvSpPr>
        <p:spPr>
          <a:xfrm>
            <a:off x="374420" y="279595"/>
            <a:ext cx="11795506" cy="1189236"/>
          </a:xfrm>
          <a:prstGeom prst="rect">
            <a:avLst/>
          </a:prstGeom>
        </p:spPr>
        <p:txBody>
          <a:bodyPr wrap="square" lIns="91440" tIns="45720" rIns="91440" bIns="45720" anchor="t">
            <a:spAutoFit/>
          </a:bodyPr>
          <a:lstStyle/>
          <a:p>
            <a:pPr algn="ctr" defTabSz="914400">
              <a:lnSpc>
                <a:spcPct val="80000"/>
              </a:lnSpc>
              <a:defRPr/>
            </a:pPr>
            <a:r>
              <a:rPr kumimoji="0" lang="en-US" sz="4400" b="1" i="0" u="none" strike="noStrike" kern="1200" cap="none" spc="0" normalizeH="0" baseline="0" noProof="0">
                <a:ln>
                  <a:noFill/>
                </a:ln>
                <a:solidFill>
                  <a:srgbClr val="DE6201"/>
                </a:solidFill>
                <a:effectLst/>
                <a:uLnTx/>
                <a:uFillTx/>
                <a:latin typeface="ITC Franklin Gothic Std Book"/>
              </a:rPr>
              <a:t>Soldier </a:t>
            </a:r>
            <a:r>
              <a:rPr lang="en-US" sz="4400" b="1">
                <a:solidFill>
                  <a:srgbClr val="DE6201"/>
                </a:solidFill>
                <a:latin typeface="ITC Franklin Gothic Std Book"/>
                <a:ea typeface="+mn-lt"/>
                <a:cs typeface="+mn-lt"/>
              </a:rPr>
              <a:t>Knowledge, Skills, Behaviors (</a:t>
            </a:r>
            <a:r>
              <a:rPr lang="en-US" sz="4400" b="1">
                <a:solidFill>
                  <a:srgbClr val="DE6201"/>
                </a:solidFill>
                <a:latin typeface="ITC Franklin Gothic Std Book"/>
                <a:cs typeface="Calibri"/>
              </a:rPr>
              <a:t>KSB)</a:t>
            </a:r>
            <a:r>
              <a:rPr kumimoji="0" lang="en-US" sz="4400" b="1" i="0" u="none" strike="noStrike" kern="1200" cap="none" spc="0" normalizeH="0" baseline="0" noProof="0">
                <a:ln>
                  <a:noFill/>
                </a:ln>
                <a:solidFill>
                  <a:srgbClr val="DE6201"/>
                </a:solidFill>
                <a:effectLst/>
                <a:uLnTx/>
                <a:uFillTx/>
                <a:latin typeface="ITC Franklin Gothic Std Book"/>
              </a:rPr>
              <a:t> Acquisition Literature</a:t>
            </a:r>
          </a:p>
        </p:txBody>
      </p:sp>
      <p:sp>
        <p:nvSpPr>
          <p:cNvPr id="5" name="Slide Number Placeholder 3">
            <a:extLst>
              <a:ext uri="{FF2B5EF4-FFF2-40B4-BE49-F238E27FC236}">
                <a16:creationId xmlns:a16="http://schemas.microsoft.com/office/drawing/2014/main" id="{AAB8A3EA-9059-EA4D-A216-04AE001B6E08}"/>
              </a:ext>
            </a:extLst>
          </p:cNvPr>
          <p:cNvSpPr txBox="1">
            <a:spLocks/>
          </p:cNvSpPr>
          <p:nvPr/>
        </p:nvSpPr>
        <p:spPr>
          <a:xfrm>
            <a:off x="11826648" y="6492875"/>
            <a:ext cx="34476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0F418C06-167A-E646-9EF6-18275B625F6B}" type="slidenum">
              <a:rPr lang="en-US" sz="1400" smtClean="0">
                <a:solidFill>
                  <a:prstClr val="black"/>
                </a:solidFill>
                <a:latin typeface="ITC Franklin Gothic Std Bk XCp"/>
              </a:rPr>
              <a:pPr>
                <a:defRPr/>
              </a:pPr>
              <a:t>16</a:t>
            </a:fld>
            <a:endParaRPr lang="en-US" sz="1400">
              <a:solidFill>
                <a:prstClr val="black"/>
              </a:solidFill>
              <a:latin typeface="ITC Franklin Gothic Std Bk XCp"/>
            </a:endParaRPr>
          </a:p>
        </p:txBody>
      </p:sp>
    </p:spTree>
    <p:extLst>
      <p:ext uri="{BB962C8B-B14F-4D97-AF65-F5344CB8AC3E}">
        <p14:creationId xmlns:p14="http://schemas.microsoft.com/office/powerpoint/2010/main" val="2649713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58247E-2FC2-DF4B-86E0-5BBEC4DDAD9B}"/>
              </a:ext>
            </a:extLst>
          </p:cNvPr>
          <p:cNvSpPr/>
          <p:nvPr/>
        </p:nvSpPr>
        <p:spPr>
          <a:xfrm>
            <a:off x="528356" y="175742"/>
            <a:ext cx="11486604" cy="769441"/>
          </a:xfrm>
          <a:prstGeom prst="rect">
            <a:avLst/>
          </a:prstGeom>
        </p:spPr>
        <p:txBody>
          <a:bodyPr wrap="square" lIns="91440" tIns="45720" rIns="91440" bIns="4572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DE6201"/>
                </a:solidFill>
                <a:effectLst/>
                <a:uLnTx/>
                <a:uFillTx/>
                <a:latin typeface="ITC Franklin Gothic Std Book"/>
                <a:ea typeface="+mn-ea"/>
                <a:cs typeface="+mn-cs"/>
              </a:rPr>
              <a:t>Data Source: PAM 600-3</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3">
            <a:extLst>
              <a:ext uri="{FF2B5EF4-FFF2-40B4-BE49-F238E27FC236}">
                <a16:creationId xmlns:a16="http://schemas.microsoft.com/office/drawing/2014/main" id="{18DD76BB-7A48-014B-A3D6-511E4FD6942E}"/>
              </a:ext>
            </a:extLst>
          </p:cNvPr>
          <p:cNvSpPr txBox="1">
            <a:spLocks/>
          </p:cNvSpPr>
          <p:nvPr/>
        </p:nvSpPr>
        <p:spPr>
          <a:xfrm>
            <a:off x="11826648" y="6492875"/>
            <a:ext cx="34476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0F418C06-167A-E646-9EF6-18275B625F6B}" type="slidenum">
              <a:rPr lang="en-US" sz="1400" smtClean="0">
                <a:solidFill>
                  <a:prstClr val="black"/>
                </a:solidFill>
                <a:latin typeface="ITC Franklin Gothic Std Bk XCp"/>
              </a:rPr>
              <a:pPr>
                <a:defRPr/>
              </a:pPr>
              <a:t>17</a:t>
            </a:fld>
            <a:endParaRPr lang="en-US" sz="1400">
              <a:solidFill>
                <a:prstClr val="black"/>
              </a:solidFill>
              <a:latin typeface="ITC Franklin Gothic Std Bk XCp"/>
            </a:endParaRPr>
          </a:p>
        </p:txBody>
      </p:sp>
      <p:sp>
        <p:nvSpPr>
          <p:cNvPr id="10" name="Rectangle 9">
            <a:extLst>
              <a:ext uri="{FF2B5EF4-FFF2-40B4-BE49-F238E27FC236}">
                <a16:creationId xmlns:a16="http://schemas.microsoft.com/office/drawing/2014/main" id="{9363B1F8-1727-1E42-FA3E-F5019D2F8324}"/>
              </a:ext>
            </a:extLst>
          </p:cNvPr>
          <p:cNvSpPr/>
          <p:nvPr/>
        </p:nvSpPr>
        <p:spPr>
          <a:xfrm>
            <a:off x="675249" y="1382691"/>
            <a:ext cx="10969283" cy="3877985"/>
          </a:xfrm>
          <a:prstGeom prst="rect">
            <a:avLst/>
          </a:prstGeom>
        </p:spPr>
        <p:txBody>
          <a:bodyPr wrap="square" lIns="91440" tIns="45720" rIns="91440" bIns="45720" anchor="t">
            <a:spAutoFit/>
          </a:bodyPr>
          <a:lstStyle/>
          <a:p>
            <a:pPr marL="342900" indent="-342900" defTabSz="914400">
              <a:spcAft>
                <a:spcPts val="600"/>
              </a:spcAft>
              <a:buFont typeface="Arial" panose="020B0604020202020204" pitchFamily="34" charset="0"/>
              <a:buChar char="•"/>
              <a:defRPr/>
            </a:pPr>
            <a:r>
              <a:rPr lang="en-US" sz="2400">
                <a:latin typeface="ITC Franklin Gothic Std Book"/>
              </a:rPr>
              <a:t>Pamphlet on Commissioned Officer Professional Development and Career Management (PAM 600- 3), version 2014 </a:t>
            </a:r>
            <a:endParaRPr lang="en-US">
              <a:latin typeface="ITC Franklin Gothic Std Book"/>
            </a:endParaRPr>
          </a:p>
          <a:p>
            <a:pPr marL="800100" lvl="1" indent="-342900" defTabSz="914400">
              <a:spcAft>
                <a:spcPts val="600"/>
              </a:spcAft>
              <a:buFont typeface="Arial" panose="020B0604020202020204" pitchFamily="34" charset="0"/>
              <a:buChar char="•"/>
              <a:defRPr/>
            </a:pPr>
            <a:r>
              <a:rPr lang="en-US" sz="2400">
                <a:latin typeface="ITC Franklin Gothic Std Book"/>
              </a:rPr>
              <a:t>Used to build trainings and certifications dataset </a:t>
            </a:r>
            <a:endParaRPr lang="en-US">
              <a:latin typeface="ITC Franklin Gothic Std Book"/>
            </a:endParaRPr>
          </a:p>
          <a:p>
            <a:pPr marL="800100" lvl="1" indent="-342900" defTabSz="914400">
              <a:spcAft>
                <a:spcPts val="600"/>
              </a:spcAft>
              <a:buFont typeface="Arial" panose="020B0604020202020204" pitchFamily="34" charset="0"/>
              <a:buChar char="•"/>
              <a:defRPr/>
            </a:pPr>
            <a:r>
              <a:rPr lang="en-US" sz="2400">
                <a:latin typeface="ITC Franklin Gothic Std Book"/>
              </a:rPr>
              <a:t>By Rank and Branch </a:t>
            </a:r>
            <a:endParaRPr lang="en-US">
              <a:latin typeface="ITC Franklin Gothic Std Book"/>
              <a:cs typeface="Calibri" panose="020F0502020204030204"/>
            </a:endParaRPr>
          </a:p>
          <a:p>
            <a:pPr marL="342900" indent="-342900" defTabSz="914400">
              <a:spcAft>
                <a:spcPts val="600"/>
              </a:spcAft>
              <a:buFont typeface="Arial" panose="020B0604020202020204" pitchFamily="34" charset="0"/>
              <a:buChar char="•"/>
              <a:defRPr/>
            </a:pPr>
            <a:r>
              <a:rPr lang="en-US" sz="2400">
                <a:latin typeface="ITC Franklin Gothic Std Book"/>
              </a:rPr>
              <a:t>Automated development of the dataset was attempted using optical character recognition</a:t>
            </a:r>
          </a:p>
          <a:p>
            <a:pPr marL="800100" lvl="1" indent="-342900" defTabSz="914400">
              <a:spcAft>
                <a:spcPts val="600"/>
              </a:spcAft>
              <a:buFont typeface="Arial" panose="020B0604020202020204" pitchFamily="34" charset="0"/>
              <a:buChar char="•"/>
              <a:defRPr/>
            </a:pPr>
            <a:r>
              <a:rPr lang="en-US" sz="2400">
                <a:latin typeface="ITC Franklin Gothic Std Book"/>
              </a:rPr>
              <a:t>Abandoned due to variation in figures, inability to scale</a:t>
            </a:r>
            <a:endParaRPr lang="en-US" sz="2400">
              <a:latin typeface="ITC Franklin Gothic Std Book"/>
              <a:cs typeface="Calibri"/>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400">
                <a:latin typeface="ITC Franklin Gothic Std Book"/>
              </a:rPr>
              <a:t>Manually scraped for each branch</a:t>
            </a:r>
          </a:p>
          <a:p>
            <a:pPr marL="342900" indent="-342900" defTabSz="914400">
              <a:spcAft>
                <a:spcPts val="600"/>
              </a:spcAft>
              <a:buFont typeface="Arial" panose="020B0604020202020204" pitchFamily="34" charset="0"/>
              <a:buChar char="•"/>
              <a:defRPr/>
            </a:pPr>
            <a:r>
              <a:rPr kumimoji="0" lang="en-US" sz="2400" b="0" i="0" u="none" strike="noStrike" kern="1200" cap="none" spc="0" normalizeH="0" baseline="0" noProof="0">
                <a:ln>
                  <a:noFill/>
                </a:ln>
                <a:solidFill>
                  <a:srgbClr val="002060"/>
                </a:solidFill>
                <a:effectLst/>
                <a:uLnTx/>
                <a:uFillTx/>
                <a:latin typeface="ITC Franklin Gothic Std Book"/>
                <a:cs typeface="Calibri"/>
              </a:rPr>
              <a:t>For Cyber, PAM 600-3 version 2018 was used</a:t>
            </a:r>
            <a:endParaRPr lang="en-US" sz="2400" b="0" i="0" u="none" strike="noStrike" kern="1200" cap="none" spc="0" normalizeH="0" baseline="0" noProof="0">
              <a:ln>
                <a:noFill/>
              </a:ln>
              <a:solidFill>
                <a:srgbClr val="002060"/>
              </a:solidFill>
              <a:effectLst/>
              <a:uLnTx/>
              <a:uFillTx/>
              <a:latin typeface="ITC Franklin Gothic Std Book"/>
              <a:cs typeface="Calibri"/>
            </a:endParaRPr>
          </a:p>
        </p:txBody>
      </p:sp>
    </p:spTree>
    <p:extLst>
      <p:ext uri="{BB962C8B-B14F-4D97-AF65-F5344CB8AC3E}">
        <p14:creationId xmlns:p14="http://schemas.microsoft.com/office/powerpoint/2010/main" val="4205881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58247E-2FC2-DF4B-86E0-5BBEC4DDAD9B}"/>
              </a:ext>
            </a:extLst>
          </p:cNvPr>
          <p:cNvSpPr/>
          <p:nvPr/>
        </p:nvSpPr>
        <p:spPr>
          <a:xfrm>
            <a:off x="528356" y="175742"/>
            <a:ext cx="11486604" cy="769441"/>
          </a:xfrm>
          <a:prstGeom prst="rect">
            <a:avLst/>
          </a:prstGeom>
        </p:spPr>
        <p:txBody>
          <a:bodyPr wrap="square" lIns="91440" tIns="45720" rIns="91440" bIns="4572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DE6201"/>
                </a:solidFill>
                <a:effectLst/>
                <a:uLnTx/>
                <a:uFillTx/>
                <a:latin typeface="ITC Franklin Gothic Std Book"/>
                <a:ea typeface="+mn-ea"/>
                <a:cs typeface="+mn-cs"/>
              </a:rPr>
              <a:t>Example: Infantry Officer </a:t>
            </a:r>
            <a:r>
              <a:rPr lang="en-US" sz="4400" b="1">
                <a:solidFill>
                  <a:srgbClr val="DE6201"/>
                </a:solidFill>
                <a:latin typeface="ITC Franklin Gothic Std Book"/>
              </a:rPr>
              <a:t>Development model</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3">
            <a:extLst>
              <a:ext uri="{FF2B5EF4-FFF2-40B4-BE49-F238E27FC236}">
                <a16:creationId xmlns:a16="http://schemas.microsoft.com/office/drawing/2014/main" id="{18DD76BB-7A48-014B-A3D6-511E4FD6942E}"/>
              </a:ext>
            </a:extLst>
          </p:cNvPr>
          <p:cNvSpPr txBox="1">
            <a:spLocks/>
          </p:cNvSpPr>
          <p:nvPr/>
        </p:nvSpPr>
        <p:spPr>
          <a:xfrm>
            <a:off x="11826648" y="6492875"/>
            <a:ext cx="34476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0F418C06-167A-E646-9EF6-18275B625F6B}" type="slidenum">
              <a:rPr lang="en-US" sz="1400" smtClean="0">
                <a:solidFill>
                  <a:prstClr val="black"/>
                </a:solidFill>
                <a:latin typeface="ITC Franklin Gothic Std Bk XCp"/>
              </a:rPr>
              <a:pPr>
                <a:defRPr/>
              </a:pPr>
              <a:t>18</a:t>
            </a:fld>
            <a:endParaRPr lang="en-US" sz="1400">
              <a:solidFill>
                <a:prstClr val="black"/>
              </a:solidFill>
              <a:latin typeface="ITC Franklin Gothic Std Bk XCp"/>
            </a:endParaRPr>
          </a:p>
        </p:txBody>
      </p:sp>
      <p:pic>
        <p:nvPicPr>
          <p:cNvPr id="5" name="Picture 4" descr="Table&#10;&#10;Description automatically generated">
            <a:extLst>
              <a:ext uri="{FF2B5EF4-FFF2-40B4-BE49-F238E27FC236}">
                <a16:creationId xmlns:a16="http://schemas.microsoft.com/office/drawing/2014/main" id="{0200A2A4-AB3B-FAD6-720C-E55975AAFE56}"/>
              </a:ext>
            </a:extLst>
          </p:cNvPr>
          <p:cNvPicPr>
            <a:picLocks noChangeAspect="1"/>
          </p:cNvPicPr>
          <p:nvPr/>
        </p:nvPicPr>
        <p:blipFill>
          <a:blip r:embed="rId3"/>
          <a:stretch>
            <a:fillRect/>
          </a:stretch>
        </p:blipFill>
        <p:spPr>
          <a:xfrm>
            <a:off x="3646227" y="827434"/>
            <a:ext cx="7897541" cy="5535584"/>
          </a:xfrm>
          <a:prstGeom prst="rect">
            <a:avLst/>
          </a:prstGeom>
        </p:spPr>
      </p:pic>
      <p:sp>
        <p:nvSpPr>
          <p:cNvPr id="6" name="TextBox 5">
            <a:extLst>
              <a:ext uri="{FF2B5EF4-FFF2-40B4-BE49-F238E27FC236}">
                <a16:creationId xmlns:a16="http://schemas.microsoft.com/office/drawing/2014/main" id="{63266B3E-55E1-8631-49B2-D68D3A0C2449}"/>
              </a:ext>
            </a:extLst>
          </p:cNvPr>
          <p:cNvSpPr txBox="1"/>
          <p:nvPr/>
        </p:nvSpPr>
        <p:spPr>
          <a:xfrm>
            <a:off x="528356" y="1619621"/>
            <a:ext cx="3400751" cy="3046988"/>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400">
                <a:latin typeface="ITC Franklin Gothic Std Book"/>
              </a:rPr>
              <a:t>Active component </a:t>
            </a:r>
          </a:p>
          <a:p>
            <a:pPr marL="342900" indent="-342900">
              <a:buFont typeface="Arial" panose="020B0604020202020204" pitchFamily="34" charset="0"/>
              <a:buChar char="•"/>
            </a:pPr>
            <a:r>
              <a:rPr lang="en-US" sz="2400">
                <a:latin typeface="ITC Franklin Gothic Std Book"/>
              </a:rPr>
              <a:t>Information from the Functional/Combat Skills Training section was extracted to build a dataset of Officer skills acquisition by rank. </a:t>
            </a:r>
          </a:p>
        </p:txBody>
      </p:sp>
      <p:sp>
        <p:nvSpPr>
          <p:cNvPr id="7" name="TextBox 6">
            <a:extLst>
              <a:ext uri="{FF2B5EF4-FFF2-40B4-BE49-F238E27FC236}">
                <a16:creationId xmlns:a16="http://schemas.microsoft.com/office/drawing/2014/main" id="{5A87A3FD-5EEC-0DB0-A74B-DE88D401B453}"/>
              </a:ext>
            </a:extLst>
          </p:cNvPr>
          <p:cNvSpPr txBox="1"/>
          <p:nvPr/>
        </p:nvSpPr>
        <p:spPr>
          <a:xfrm>
            <a:off x="3657600" y="6291234"/>
            <a:ext cx="8015844" cy="954107"/>
          </a:xfrm>
          <a:prstGeom prst="rect">
            <a:avLst/>
          </a:prstGeom>
          <a:noFill/>
        </p:spPr>
        <p:txBody>
          <a:bodyPr wrap="square" rtlCol="0">
            <a:spAutoFit/>
          </a:bodyPr>
          <a:lstStyle/>
          <a:p>
            <a:r>
              <a:rPr lang="en-US" sz="1600"/>
              <a:t>Reproduced from pg. 62 of the Pamphlet on Commissioned Officer Professional Development and Career Management (PAM 600-3), version 2014</a:t>
            </a:r>
            <a:endParaRPr lang="en-US" sz="1600">
              <a:solidFill>
                <a:srgbClr val="01316C"/>
              </a:solidFill>
              <a:latin typeface="ITC Franklin Gothic Std Book" panose="020B0504030503020204" pitchFamily="34" charset="0"/>
            </a:endParaRPr>
          </a:p>
          <a:p>
            <a:pPr algn="l"/>
            <a:endParaRPr lang="en-US" sz="2400">
              <a:solidFill>
                <a:srgbClr val="01316C"/>
              </a:solidFill>
              <a:latin typeface="ITC Franklin Gothic Std Book" panose="020B0504030503020204" pitchFamily="34" charset="0"/>
            </a:endParaRPr>
          </a:p>
        </p:txBody>
      </p:sp>
      <p:sp>
        <p:nvSpPr>
          <p:cNvPr id="8" name="Rectangle 7">
            <a:extLst>
              <a:ext uri="{FF2B5EF4-FFF2-40B4-BE49-F238E27FC236}">
                <a16:creationId xmlns:a16="http://schemas.microsoft.com/office/drawing/2014/main" id="{D062048B-2F75-F07F-CB73-E1EE6E7CA796}"/>
              </a:ext>
            </a:extLst>
          </p:cNvPr>
          <p:cNvSpPr/>
          <p:nvPr/>
        </p:nvSpPr>
        <p:spPr>
          <a:xfrm>
            <a:off x="4690754" y="2517569"/>
            <a:ext cx="6852512" cy="8876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047A90-F34A-384D-3D9A-586AECBB87C3}"/>
              </a:ext>
            </a:extLst>
          </p:cNvPr>
          <p:cNvSpPr/>
          <p:nvPr/>
        </p:nvSpPr>
        <p:spPr>
          <a:xfrm>
            <a:off x="4690304" y="1971304"/>
            <a:ext cx="6852512" cy="532404"/>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625B8CF-7395-2932-3C0B-D5AFC6E6368C}"/>
              </a:ext>
            </a:extLst>
          </p:cNvPr>
          <p:cNvSpPr/>
          <p:nvPr/>
        </p:nvSpPr>
        <p:spPr>
          <a:xfrm>
            <a:off x="4690754" y="1341912"/>
            <a:ext cx="902524" cy="20633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5FAE7F-D1F4-60F6-034C-FE28582513BB}"/>
              </a:ext>
            </a:extLst>
          </p:cNvPr>
          <p:cNvSpPr/>
          <p:nvPr/>
        </p:nvSpPr>
        <p:spPr>
          <a:xfrm>
            <a:off x="5593278" y="1341911"/>
            <a:ext cx="1365662" cy="20633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B453977-0881-12F5-07B0-A2127FA27A48}"/>
              </a:ext>
            </a:extLst>
          </p:cNvPr>
          <p:cNvSpPr/>
          <p:nvPr/>
        </p:nvSpPr>
        <p:spPr>
          <a:xfrm>
            <a:off x="6958939" y="1341909"/>
            <a:ext cx="1674421" cy="20633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F7249E4-ED17-F3FA-61DA-616E11257AFB}"/>
              </a:ext>
            </a:extLst>
          </p:cNvPr>
          <p:cNvSpPr/>
          <p:nvPr/>
        </p:nvSpPr>
        <p:spPr>
          <a:xfrm>
            <a:off x="8633360" y="1328052"/>
            <a:ext cx="1235035" cy="20633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99F89DC-839B-F912-6CF2-2EBC01E5EBE2}"/>
              </a:ext>
            </a:extLst>
          </p:cNvPr>
          <p:cNvSpPr/>
          <p:nvPr/>
        </p:nvSpPr>
        <p:spPr>
          <a:xfrm>
            <a:off x="9871140" y="1337946"/>
            <a:ext cx="1671675" cy="20633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7878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6DB650-75BD-9697-BE7C-F696E18C0E4D}"/>
              </a:ext>
            </a:extLst>
          </p:cNvPr>
          <p:cNvSpPr>
            <a:spLocks noGrp="1"/>
          </p:cNvSpPr>
          <p:nvPr>
            <p:ph type="sldNum" sz="quarter" idx="12"/>
          </p:nvPr>
        </p:nvSpPr>
        <p:spPr/>
        <p:txBody>
          <a:bodyPr/>
          <a:lstStyle/>
          <a:p>
            <a:fld id="{6B0A811D-F3F9-4A1F-B241-B660D2918E75}" type="slidenum">
              <a:rPr lang="en-US" smtClean="0"/>
              <a:t>19</a:t>
            </a:fld>
            <a:endParaRPr lang="en-US"/>
          </a:p>
        </p:txBody>
      </p:sp>
      <p:pic>
        <p:nvPicPr>
          <p:cNvPr id="4" name="Picture 3" descr="Table&#10;&#10;Description automatically generated">
            <a:extLst>
              <a:ext uri="{FF2B5EF4-FFF2-40B4-BE49-F238E27FC236}">
                <a16:creationId xmlns:a16="http://schemas.microsoft.com/office/drawing/2014/main" id="{48CBC479-E4EB-FDAB-D116-9E0F0A92B300}"/>
              </a:ext>
            </a:extLst>
          </p:cNvPr>
          <p:cNvPicPr>
            <a:picLocks noChangeAspect="1"/>
          </p:cNvPicPr>
          <p:nvPr/>
        </p:nvPicPr>
        <p:blipFill>
          <a:blip r:embed="rId2"/>
          <a:stretch>
            <a:fillRect/>
          </a:stretch>
        </p:blipFill>
        <p:spPr>
          <a:xfrm>
            <a:off x="2500737" y="130488"/>
            <a:ext cx="7772400" cy="6056254"/>
          </a:xfrm>
          <a:prstGeom prst="rect">
            <a:avLst/>
          </a:prstGeom>
        </p:spPr>
      </p:pic>
      <p:sp>
        <p:nvSpPr>
          <p:cNvPr id="5" name="TextBox 4">
            <a:extLst>
              <a:ext uri="{FF2B5EF4-FFF2-40B4-BE49-F238E27FC236}">
                <a16:creationId xmlns:a16="http://schemas.microsoft.com/office/drawing/2014/main" id="{CF31F511-445C-9D2B-6BE1-DA30364D1D63}"/>
              </a:ext>
            </a:extLst>
          </p:cNvPr>
          <p:cNvSpPr txBox="1"/>
          <p:nvPr/>
        </p:nvSpPr>
        <p:spPr>
          <a:xfrm>
            <a:off x="2379015" y="6165767"/>
            <a:ext cx="8015844" cy="954107"/>
          </a:xfrm>
          <a:prstGeom prst="rect">
            <a:avLst/>
          </a:prstGeom>
          <a:noFill/>
        </p:spPr>
        <p:txBody>
          <a:bodyPr wrap="square" rtlCol="0">
            <a:spAutoFit/>
          </a:bodyPr>
          <a:lstStyle/>
          <a:p>
            <a:r>
              <a:rPr lang="en-US" sz="1600"/>
              <a:t>Reproduced from pg. 73 of the Pamphlet on Commissioned Officer Professional Development and Career Management (PAM 600-3), version 2014</a:t>
            </a:r>
            <a:endParaRPr lang="en-US" sz="1600">
              <a:solidFill>
                <a:srgbClr val="01316C"/>
              </a:solidFill>
              <a:latin typeface="ITC Franklin Gothic Std Book" panose="020B0504030503020204" pitchFamily="34" charset="0"/>
            </a:endParaRPr>
          </a:p>
          <a:p>
            <a:pPr algn="l"/>
            <a:endParaRPr lang="en-US" sz="2400">
              <a:solidFill>
                <a:srgbClr val="01316C"/>
              </a:solidFill>
              <a:latin typeface="ITC Franklin Gothic Std Book" panose="020B0504030503020204" pitchFamily="34" charset="0"/>
            </a:endParaRPr>
          </a:p>
        </p:txBody>
      </p:sp>
    </p:spTree>
    <p:extLst>
      <p:ext uri="{BB962C8B-B14F-4D97-AF65-F5344CB8AC3E}">
        <p14:creationId xmlns:p14="http://schemas.microsoft.com/office/powerpoint/2010/main" val="38805296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A5A0C6-8A64-FA43-AE58-8B4E08653698}"/>
              </a:ext>
            </a:extLst>
          </p:cNvPr>
          <p:cNvSpPr>
            <a:spLocks noGrp="1"/>
          </p:cNvSpPr>
          <p:nvPr>
            <p:ph type="sldNum" sz="quarter" idx="12"/>
          </p:nvPr>
        </p:nvSpPr>
        <p:spPr/>
        <p:txBody>
          <a:bodyPr/>
          <a:lstStyle/>
          <a:p>
            <a:fld id="{5E191174-0DF8-7147-8684-D6D2A06BE7C4}" type="slidenum">
              <a:rPr lang="en-US" smtClean="0"/>
              <a:t>2</a:t>
            </a:fld>
            <a:endParaRPr lang="en-US"/>
          </a:p>
        </p:txBody>
      </p:sp>
      <p:sp>
        <p:nvSpPr>
          <p:cNvPr id="5" name="Rectangle 4">
            <a:extLst>
              <a:ext uri="{FF2B5EF4-FFF2-40B4-BE49-F238E27FC236}">
                <a16:creationId xmlns:a16="http://schemas.microsoft.com/office/drawing/2014/main" id="{FDEF6DCC-830E-0146-B86F-7A646E4F5800}"/>
              </a:ext>
            </a:extLst>
          </p:cNvPr>
          <p:cNvSpPr/>
          <p:nvPr/>
        </p:nvSpPr>
        <p:spPr>
          <a:xfrm>
            <a:off x="1719124" y="239719"/>
            <a:ext cx="8753752" cy="644022"/>
          </a:xfrm>
          <a:prstGeom prst="rect">
            <a:avLst/>
          </a:prstGeom>
        </p:spPr>
        <p:txBody>
          <a:bodyPr wrap="square">
            <a:spAutoFit/>
          </a:bodyPr>
          <a:lstStyle/>
          <a:p>
            <a:pPr algn="ctr">
              <a:lnSpc>
                <a:spcPct val="80000"/>
              </a:lnSpc>
              <a:defRPr/>
            </a:pPr>
            <a:r>
              <a:rPr lang="en-US" sz="4400" b="1">
                <a:solidFill>
                  <a:srgbClr val="DE6201"/>
                </a:solidFill>
                <a:latin typeface="ITC Franklin Gothic Std Book" panose="020B0504030503020204" pitchFamily="34" charset="0"/>
              </a:rPr>
              <a:t>Outline</a:t>
            </a:r>
          </a:p>
        </p:txBody>
      </p:sp>
      <p:sp>
        <p:nvSpPr>
          <p:cNvPr id="8" name="Rectangle 7">
            <a:extLst>
              <a:ext uri="{FF2B5EF4-FFF2-40B4-BE49-F238E27FC236}">
                <a16:creationId xmlns:a16="http://schemas.microsoft.com/office/drawing/2014/main" id="{0D9248D1-A007-754B-96F4-766B9B98CE05}"/>
              </a:ext>
            </a:extLst>
          </p:cNvPr>
          <p:cNvSpPr/>
          <p:nvPr/>
        </p:nvSpPr>
        <p:spPr>
          <a:xfrm>
            <a:off x="1125823" y="1132779"/>
            <a:ext cx="10969283" cy="2862322"/>
          </a:xfrm>
          <a:prstGeom prst="rect">
            <a:avLst/>
          </a:prstGeom>
        </p:spPr>
        <p:txBody>
          <a:bodyPr wrap="square" lIns="91440" tIns="45720" rIns="91440" bIns="45720" anchor="t">
            <a:spAutoFit/>
          </a:bodyPr>
          <a:lstStyle/>
          <a:p>
            <a:pPr marL="457200" marR="0" lvl="0" indent="-4572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3200" i="0" u="none" strike="noStrike" kern="1200" cap="none" spc="0" normalizeH="0" baseline="0" noProof="0">
                <a:ln>
                  <a:noFill/>
                </a:ln>
                <a:solidFill>
                  <a:srgbClr val="002060"/>
                </a:solidFill>
                <a:effectLst/>
                <a:uLnTx/>
                <a:uFillTx/>
                <a:latin typeface="Calibri"/>
                <a:cs typeface="Calibri"/>
              </a:rPr>
              <a:t>Project Background</a:t>
            </a:r>
            <a:endParaRPr lang="en-US" sz="3200" i="0" u="none" strike="noStrike" kern="1200" cap="none" spc="0" normalizeH="0" baseline="0" noProof="0">
              <a:ln>
                <a:noFill/>
              </a:ln>
              <a:solidFill>
                <a:srgbClr val="FF0000"/>
              </a:solidFill>
              <a:effectLst/>
              <a:uLnTx/>
              <a:uFillTx/>
              <a:latin typeface="Calibri"/>
              <a:cs typeface="Calibri"/>
            </a:endParaRPr>
          </a:p>
          <a:p>
            <a:pPr marL="457200" indent="-457200" defTabSz="914400">
              <a:spcAft>
                <a:spcPts val="600"/>
              </a:spcAft>
              <a:buFont typeface="Arial" panose="020B0604020202020204" pitchFamily="34" charset="0"/>
              <a:buChar char="•"/>
              <a:defRPr/>
            </a:pPr>
            <a:r>
              <a:rPr lang="en-US" sz="3200">
                <a:solidFill>
                  <a:srgbClr val="002060"/>
                </a:solidFill>
                <a:latin typeface="Calibri"/>
                <a:cs typeface="Calibri"/>
              </a:rPr>
              <a:t>Conceptual Model Review </a:t>
            </a:r>
            <a:endParaRPr lang="en-US" sz="3200">
              <a:solidFill>
                <a:srgbClr val="FF0000"/>
              </a:solidFill>
              <a:ea typeface="+mn-lt"/>
              <a:cs typeface="+mn-lt"/>
            </a:endParaRPr>
          </a:p>
          <a:p>
            <a:pPr marL="457200" indent="-457200" defTabSz="914400">
              <a:spcAft>
                <a:spcPts val="600"/>
              </a:spcAft>
              <a:buFont typeface="Arial" panose="020B0604020202020204" pitchFamily="34" charset="0"/>
              <a:buChar char="•"/>
              <a:defRPr/>
            </a:pPr>
            <a:r>
              <a:rPr lang="en-US" sz="3200">
                <a:solidFill>
                  <a:srgbClr val="002060"/>
                </a:solidFill>
                <a:latin typeface="Calibri"/>
                <a:cs typeface="Calibri"/>
              </a:rPr>
              <a:t>Descriptive Analysis of Officer KSBs</a:t>
            </a:r>
            <a:endParaRPr lang="en-US" sz="3200">
              <a:solidFill>
                <a:srgbClr val="FF0000"/>
              </a:solidFill>
              <a:latin typeface="Calibri"/>
              <a:cs typeface="Calibri"/>
            </a:endParaRPr>
          </a:p>
          <a:p>
            <a:pPr marL="457200" marR="0" lvl="0" indent="-4572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3200" i="0" u="none" strike="noStrike" kern="1200" cap="none" spc="0" normalizeH="0" baseline="0" noProof="0">
                <a:ln>
                  <a:noFill/>
                </a:ln>
                <a:solidFill>
                  <a:srgbClr val="002060"/>
                </a:solidFill>
                <a:effectLst/>
                <a:uLnTx/>
                <a:uFillTx/>
                <a:latin typeface="Calibri"/>
                <a:cs typeface="Calibri"/>
              </a:rPr>
              <a:t>Career Transition Models</a:t>
            </a:r>
            <a:endParaRPr lang="en-US" sz="2400">
              <a:solidFill>
                <a:srgbClr val="002060"/>
              </a:solidFill>
              <a:latin typeface="Calibri"/>
              <a:cs typeface="Calibri"/>
            </a:endParaRPr>
          </a:p>
          <a:p>
            <a:pPr marL="457200" indent="-457200" defTabSz="914400">
              <a:spcAft>
                <a:spcPts val="600"/>
              </a:spcAft>
              <a:buFont typeface="Arial" panose="020B0604020202020204" pitchFamily="34" charset="0"/>
              <a:buChar char="•"/>
              <a:defRPr/>
            </a:pPr>
            <a:r>
              <a:rPr kumimoji="0" lang="en-US" sz="3200" i="0" u="none" strike="noStrike" kern="1200" cap="none" spc="0" normalizeH="0" baseline="0" noProof="0">
                <a:ln>
                  <a:noFill/>
                </a:ln>
                <a:solidFill>
                  <a:srgbClr val="002060"/>
                </a:solidFill>
                <a:effectLst/>
                <a:uLnTx/>
                <a:uFillTx/>
                <a:latin typeface="Calibri"/>
                <a:cs typeface="Calibri"/>
              </a:rPr>
              <a:t>Discussion</a:t>
            </a:r>
            <a:endParaRPr lang="en-US" sz="3200" i="0" u="none" strike="noStrike" kern="1200" cap="none" spc="0" normalizeH="0" baseline="0" noProof="0">
              <a:ln>
                <a:noFill/>
              </a:ln>
              <a:solidFill>
                <a:srgbClr val="002060"/>
              </a:solidFill>
              <a:effectLst/>
              <a:uLnTx/>
              <a:uFillTx/>
              <a:latin typeface="Calibri"/>
              <a:cs typeface="Calibri"/>
            </a:endParaRPr>
          </a:p>
        </p:txBody>
      </p:sp>
    </p:spTree>
    <p:extLst>
      <p:ext uri="{BB962C8B-B14F-4D97-AF65-F5344CB8AC3E}">
        <p14:creationId xmlns:p14="http://schemas.microsoft.com/office/powerpoint/2010/main" val="3196670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936F2B-946D-D3F2-D0A0-811297266903}"/>
              </a:ext>
            </a:extLst>
          </p:cNvPr>
          <p:cNvSpPr>
            <a:spLocks noGrp="1"/>
          </p:cNvSpPr>
          <p:nvPr>
            <p:ph type="sldNum" sz="quarter" idx="12"/>
          </p:nvPr>
        </p:nvSpPr>
        <p:spPr/>
        <p:txBody>
          <a:bodyPr/>
          <a:lstStyle/>
          <a:p>
            <a:fld id="{6B0A811D-F3F9-4A1F-B241-B660D2918E75}" type="slidenum">
              <a:rPr lang="en-US" smtClean="0"/>
              <a:t>20</a:t>
            </a:fld>
            <a:endParaRPr lang="en-US"/>
          </a:p>
        </p:txBody>
      </p:sp>
      <p:sp>
        <p:nvSpPr>
          <p:cNvPr id="3" name="Rectangle 2">
            <a:extLst>
              <a:ext uri="{FF2B5EF4-FFF2-40B4-BE49-F238E27FC236}">
                <a16:creationId xmlns:a16="http://schemas.microsoft.com/office/drawing/2014/main" id="{FE9E0CB9-0C5C-991B-40DA-5386C06AEF81}"/>
              </a:ext>
            </a:extLst>
          </p:cNvPr>
          <p:cNvSpPr/>
          <p:nvPr/>
        </p:nvSpPr>
        <p:spPr>
          <a:xfrm>
            <a:off x="528356" y="175742"/>
            <a:ext cx="11486604" cy="769441"/>
          </a:xfrm>
          <a:prstGeom prst="rect">
            <a:avLst/>
          </a:prstGeom>
        </p:spPr>
        <p:txBody>
          <a:bodyPr wrap="square" lIns="91440" tIns="45720" rIns="91440" bIns="4572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DE6201"/>
                </a:solidFill>
                <a:effectLst/>
                <a:uLnTx/>
                <a:uFillTx/>
                <a:latin typeface="ITC Franklin Gothic Std Book"/>
                <a:ea typeface="+mn-ea"/>
                <a:cs typeface="+mn-cs"/>
              </a:rPr>
              <a:t>Descriptive Analysis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864FE46C-6340-A6BC-5AB6-E70CA8E9B13D}"/>
              </a:ext>
            </a:extLst>
          </p:cNvPr>
          <p:cNvSpPr/>
          <p:nvPr/>
        </p:nvSpPr>
        <p:spPr>
          <a:xfrm>
            <a:off x="675249" y="1371318"/>
            <a:ext cx="10969283" cy="4478149"/>
          </a:xfrm>
          <a:prstGeom prst="rect">
            <a:avLst/>
          </a:prstGeom>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400">
                <a:latin typeface="ITC Franklin Gothic Std Book"/>
              </a:rPr>
              <a:t>51 unique Branch/Rank combinations with skill or certification requirements</a:t>
            </a:r>
          </a:p>
          <a:p>
            <a:pPr marL="800100" lvl="1" indent="-342900" defTabSz="914400">
              <a:spcAft>
                <a:spcPts val="600"/>
              </a:spcAft>
              <a:buFont typeface="Arial,Sans-Serif" panose="020B0604020202020204" pitchFamily="34" charset="0"/>
              <a:buChar char="•"/>
              <a:defRPr/>
            </a:pPr>
            <a:r>
              <a:rPr lang="en-US" sz="2400">
                <a:ea typeface="+mn-lt"/>
                <a:cs typeface="+mn-lt"/>
              </a:rPr>
              <a:t>Most frequently occurring trainings</a:t>
            </a:r>
          </a:p>
          <a:p>
            <a:pPr marL="1257300" lvl="2" indent="-342900" defTabSz="914400">
              <a:spcAft>
                <a:spcPts val="600"/>
              </a:spcAft>
              <a:buFont typeface="Arial,Sans-Serif" panose="020B0604020202020204" pitchFamily="34" charset="0"/>
              <a:buChar char="•"/>
              <a:defRPr/>
            </a:pPr>
            <a:r>
              <a:rPr lang="en-US" sz="2400">
                <a:ea typeface="+mn-lt"/>
                <a:cs typeface="+mn-lt"/>
              </a:rPr>
              <a:t>Ranger (18/51)</a:t>
            </a:r>
          </a:p>
          <a:p>
            <a:pPr marL="1257300" lvl="2" indent="-342900" defTabSz="914400">
              <a:spcAft>
                <a:spcPts val="600"/>
              </a:spcAft>
              <a:buFont typeface="Arial,Sans-Serif" panose="020B0604020202020204" pitchFamily="34" charset="0"/>
              <a:buChar char="•"/>
              <a:defRPr/>
            </a:pPr>
            <a:r>
              <a:rPr lang="en-US" sz="2400">
                <a:ea typeface="+mn-lt"/>
                <a:cs typeface="+mn-lt"/>
              </a:rPr>
              <a:t>Air Assault (15/51)</a:t>
            </a:r>
          </a:p>
          <a:p>
            <a:pPr marL="1257300" lvl="2" indent="-342900" defTabSz="914400">
              <a:spcAft>
                <a:spcPts val="600"/>
              </a:spcAft>
              <a:buFont typeface="Arial,Sans-Serif" panose="020B0604020202020204" pitchFamily="34" charset="0"/>
              <a:buChar char="•"/>
              <a:defRPr/>
            </a:pPr>
            <a:r>
              <a:rPr lang="en-US" sz="2400">
                <a:ea typeface="+mn-lt"/>
                <a:cs typeface="+mn-lt"/>
              </a:rPr>
              <a:t>Airborne (15/51)</a:t>
            </a:r>
            <a:endParaRPr lang="en-US">
              <a:cs typeface="Calibri" panose="020F0502020204030204"/>
            </a:endParaRPr>
          </a:p>
          <a:p>
            <a:pPr marL="342900" marR="0" lvl="0" indent="-342900" algn="l" defTabSz="914400">
              <a:lnSpc>
                <a:spcPct val="100000"/>
              </a:lnSpc>
              <a:spcBef>
                <a:spcPts val="0"/>
              </a:spcBef>
              <a:spcAft>
                <a:spcPts val="600"/>
              </a:spcAft>
              <a:buClrTx/>
              <a:buSzTx/>
              <a:buFont typeface="Arial" panose="020B0604020202020204" pitchFamily="34" charset="0"/>
              <a:buChar char="•"/>
              <a:tabLst/>
              <a:defRPr/>
            </a:pPr>
            <a:r>
              <a:rPr lang="en-US" sz="2400">
                <a:latin typeface="ITC Franklin Gothic Std Book"/>
              </a:rPr>
              <a:t>115 unique Trainings/Certifications</a:t>
            </a:r>
            <a:endParaRPr lang="en-US"/>
          </a:p>
          <a:p>
            <a:pPr marL="342900" indent="-342900" defTabSz="914400">
              <a:spcAft>
                <a:spcPts val="600"/>
              </a:spcAft>
              <a:buFont typeface="Arial" panose="020B0604020202020204" pitchFamily="34" charset="0"/>
              <a:buChar char="•"/>
              <a:defRPr/>
            </a:pPr>
            <a:r>
              <a:rPr lang="en-US" sz="2400">
                <a:latin typeface="ITC Franklin Gothic Std Book"/>
              </a:rPr>
              <a:t>Only three branches list certifications in the Officer development model: </a:t>
            </a:r>
          </a:p>
          <a:p>
            <a:pPr marL="800100" lvl="1" indent="-342900" defTabSz="914400">
              <a:spcAft>
                <a:spcPts val="600"/>
              </a:spcAft>
              <a:buFont typeface="Arial" panose="020B0604020202020204" pitchFamily="34" charset="0"/>
              <a:buChar char="•"/>
              <a:defRPr/>
            </a:pPr>
            <a:r>
              <a:rPr lang="en-US" sz="2400">
                <a:latin typeface="ITC Franklin Gothic Std Book"/>
              </a:rPr>
              <a:t>Cyber</a:t>
            </a:r>
          </a:p>
          <a:p>
            <a:pPr marL="800100" lvl="1" indent="-342900" defTabSz="914400">
              <a:spcAft>
                <a:spcPts val="600"/>
              </a:spcAft>
              <a:buFont typeface="Arial" panose="020B0604020202020204" pitchFamily="34" charset="0"/>
              <a:buChar char="•"/>
              <a:defRPr/>
            </a:pPr>
            <a:r>
              <a:rPr lang="en-US" sz="2400">
                <a:latin typeface="ITC Franklin Gothic Std Book"/>
              </a:rPr>
              <a:t>Engineer</a:t>
            </a:r>
          </a:p>
          <a:p>
            <a:pPr marL="800100" lvl="1" indent="-342900" defTabSz="914400">
              <a:spcAft>
                <a:spcPts val="600"/>
              </a:spcAft>
              <a:buFont typeface="Arial" panose="020B0604020202020204" pitchFamily="34" charset="0"/>
              <a:buChar char="•"/>
              <a:defRPr/>
            </a:pPr>
            <a:r>
              <a:rPr lang="en-US" sz="2400">
                <a:latin typeface="ITC Franklin Gothic Std Book"/>
              </a:rPr>
              <a:t>Military Police</a:t>
            </a:r>
            <a:endParaRPr kumimoji="0" lang="en-US" sz="2400" b="0" i="0" u="none" strike="noStrike" kern="1200" cap="none" spc="0" normalizeH="0" baseline="0" noProof="0">
              <a:ln>
                <a:noFill/>
              </a:ln>
              <a:solidFill>
                <a:srgbClr val="002060"/>
              </a:solidFill>
              <a:effectLst/>
              <a:uLnTx/>
              <a:uFillTx/>
              <a:latin typeface="ITC Franklin Gothic Std Book"/>
              <a:cs typeface="Calibri"/>
            </a:endParaRPr>
          </a:p>
        </p:txBody>
      </p:sp>
    </p:spTree>
    <p:extLst>
      <p:ext uri="{BB962C8B-B14F-4D97-AF65-F5344CB8AC3E}">
        <p14:creationId xmlns:p14="http://schemas.microsoft.com/office/powerpoint/2010/main" val="15723439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ap&#10;&#10;Description automatically generated">
            <a:extLst>
              <a:ext uri="{FF2B5EF4-FFF2-40B4-BE49-F238E27FC236}">
                <a16:creationId xmlns:a16="http://schemas.microsoft.com/office/drawing/2014/main" id="{CA48E24A-EDCA-0622-71FA-F4628BF391C5}"/>
              </a:ext>
            </a:extLst>
          </p:cNvPr>
          <p:cNvPicPr>
            <a:picLocks noChangeAspect="1"/>
          </p:cNvPicPr>
          <p:nvPr/>
        </p:nvPicPr>
        <p:blipFill rotWithShape="1">
          <a:blip r:embed="rId3"/>
          <a:srcRect l="36601" t="4629"/>
          <a:stretch/>
        </p:blipFill>
        <p:spPr>
          <a:xfrm>
            <a:off x="394085" y="147944"/>
            <a:ext cx="6833260" cy="6534313"/>
          </a:xfrm>
          <a:prstGeom prst="rect">
            <a:avLst/>
          </a:prstGeom>
        </p:spPr>
      </p:pic>
      <p:sp>
        <p:nvSpPr>
          <p:cNvPr id="2" name="Slide Number Placeholder 1">
            <a:extLst>
              <a:ext uri="{FF2B5EF4-FFF2-40B4-BE49-F238E27FC236}">
                <a16:creationId xmlns:a16="http://schemas.microsoft.com/office/drawing/2014/main" id="{47936F2B-946D-D3F2-D0A0-811297266903}"/>
              </a:ext>
            </a:extLst>
          </p:cNvPr>
          <p:cNvSpPr>
            <a:spLocks noGrp="1"/>
          </p:cNvSpPr>
          <p:nvPr>
            <p:ph type="sldNum" sz="quarter" idx="12"/>
          </p:nvPr>
        </p:nvSpPr>
        <p:spPr/>
        <p:txBody>
          <a:bodyPr/>
          <a:lstStyle/>
          <a:p>
            <a:fld id="{6B0A811D-F3F9-4A1F-B241-B660D2918E75}" type="slidenum">
              <a:rPr lang="en-US" smtClean="0"/>
              <a:t>21</a:t>
            </a:fld>
            <a:endParaRPr lang="en-US"/>
          </a:p>
        </p:txBody>
      </p:sp>
      <p:sp>
        <p:nvSpPr>
          <p:cNvPr id="3" name="Rectangle 2">
            <a:extLst>
              <a:ext uri="{FF2B5EF4-FFF2-40B4-BE49-F238E27FC236}">
                <a16:creationId xmlns:a16="http://schemas.microsoft.com/office/drawing/2014/main" id="{FE9E0CB9-0C5C-991B-40DA-5386C06AEF81}"/>
              </a:ext>
            </a:extLst>
          </p:cNvPr>
          <p:cNvSpPr/>
          <p:nvPr/>
        </p:nvSpPr>
        <p:spPr>
          <a:xfrm>
            <a:off x="528356" y="175742"/>
            <a:ext cx="11486604" cy="769441"/>
          </a:xfrm>
          <a:prstGeom prst="rect">
            <a:avLst/>
          </a:prstGeom>
        </p:spPr>
        <p:txBody>
          <a:bodyPr wrap="square" lIns="91440" tIns="45720" rIns="91440" bIns="45720" anchor="t">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4400" b="1">
                <a:solidFill>
                  <a:srgbClr val="DE6201"/>
                </a:solidFill>
                <a:latin typeface="ITC Franklin Gothic Std Book"/>
              </a:rPr>
              <a:t>Network Analysis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6" descr="Chart, diagram, bubble chart&#10;&#10;Description automatically generated">
            <a:extLst>
              <a:ext uri="{FF2B5EF4-FFF2-40B4-BE49-F238E27FC236}">
                <a16:creationId xmlns:a16="http://schemas.microsoft.com/office/drawing/2014/main" id="{743B276F-B586-0E3C-85C2-D76BEB2D7B45}"/>
              </a:ext>
            </a:extLst>
          </p:cNvPr>
          <p:cNvPicPr>
            <a:picLocks noChangeAspect="1"/>
          </p:cNvPicPr>
          <p:nvPr/>
        </p:nvPicPr>
        <p:blipFill rotWithShape="1">
          <a:blip r:embed="rId4"/>
          <a:srcRect l="19611" t="4975"/>
          <a:stretch/>
        </p:blipFill>
        <p:spPr>
          <a:xfrm>
            <a:off x="7177299" y="1132784"/>
            <a:ext cx="4887707" cy="3642041"/>
          </a:xfrm>
          <a:prstGeom prst="rect">
            <a:avLst/>
          </a:prstGeom>
        </p:spPr>
      </p:pic>
      <p:sp>
        <p:nvSpPr>
          <p:cNvPr id="10" name="TextBox 9">
            <a:extLst>
              <a:ext uri="{FF2B5EF4-FFF2-40B4-BE49-F238E27FC236}">
                <a16:creationId xmlns:a16="http://schemas.microsoft.com/office/drawing/2014/main" id="{4B408F55-FA13-9017-D0E5-3E28EF39DED0}"/>
              </a:ext>
            </a:extLst>
          </p:cNvPr>
          <p:cNvSpPr txBox="1"/>
          <p:nvPr/>
        </p:nvSpPr>
        <p:spPr>
          <a:xfrm>
            <a:off x="7177299" y="4772947"/>
            <a:ext cx="4937222" cy="2031325"/>
          </a:xfrm>
          <a:prstGeom prst="rect">
            <a:avLst/>
          </a:prstGeom>
          <a:noFill/>
        </p:spPr>
        <p:txBody>
          <a:bodyPr wrap="square">
            <a:spAutoFit/>
          </a:bodyPr>
          <a:lstStyle/>
          <a:p>
            <a:r>
              <a:rPr lang="en-US"/>
              <a:t>Cyber career cluster zoomed view</a:t>
            </a:r>
          </a:p>
          <a:p>
            <a:endParaRPr lang="en-US"/>
          </a:p>
          <a:p>
            <a:endParaRPr lang="en-US"/>
          </a:p>
          <a:p>
            <a:endParaRPr lang="en-US"/>
          </a:p>
          <a:p>
            <a:endParaRPr lang="en-US"/>
          </a:p>
          <a:p>
            <a:r>
              <a:rPr lang="en-US"/>
              <a:t>Data Source: SDAD computations and PAM 600-3 active component officer development models.</a:t>
            </a:r>
          </a:p>
        </p:txBody>
      </p:sp>
      <p:pic>
        <p:nvPicPr>
          <p:cNvPr id="8" name="Picture 7" descr="A picture containing map&#10;&#10;Description automatically generated">
            <a:extLst>
              <a:ext uri="{FF2B5EF4-FFF2-40B4-BE49-F238E27FC236}">
                <a16:creationId xmlns:a16="http://schemas.microsoft.com/office/drawing/2014/main" id="{831C388E-1787-7DBF-24D8-AB93486D8EB4}"/>
              </a:ext>
            </a:extLst>
          </p:cNvPr>
          <p:cNvPicPr>
            <a:picLocks noChangeAspect="1"/>
          </p:cNvPicPr>
          <p:nvPr/>
        </p:nvPicPr>
        <p:blipFill rotWithShape="1">
          <a:blip r:embed="rId3"/>
          <a:srcRect t="50569" r="81974" b="26828"/>
          <a:stretch/>
        </p:blipFill>
        <p:spPr>
          <a:xfrm>
            <a:off x="394085" y="3930975"/>
            <a:ext cx="1567274" cy="1249250"/>
          </a:xfrm>
          <a:prstGeom prst="rect">
            <a:avLst/>
          </a:prstGeom>
        </p:spPr>
      </p:pic>
      <p:pic>
        <p:nvPicPr>
          <p:cNvPr id="11" name="Picture 10" descr="A picture containing map&#10;&#10;Description automatically generated">
            <a:extLst>
              <a:ext uri="{FF2B5EF4-FFF2-40B4-BE49-F238E27FC236}">
                <a16:creationId xmlns:a16="http://schemas.microsoft.com/office/drawing/2014/main" id="{A9FF6221-5642-AAB3-C36A-1D15EC229AD9}"/>
              </a:ext>
            </a:extLst>
          </p:cNvPr>
          <p:cNvPicPr>
            <a:picLocks noChangeAspect="1"/>
          </p:cNvPicPr>
          <p:nvPr/>
        </p:nvPicPr>
        <p:blipFill rotWithShape="1">
          <a:blip r:embed="rId3"/>
          <a:srcRect l="36601" b="96807"/>
          <a:stretch/>
        </p:blipFill>
        <p:spPr>
          <a:xfrm>
            <a:off x="7135213" y="863541"/>
            <a:ext cx="6093574" cy="195081"/>
          </a:xfrm>
          <a:prstGeom prst="rect">
            <a:avLst/>
          </a:prstGeom>
        </p:spPr>
      </p:pic>
      <p:sp>
        <p:nvSpPr>
          <p:cNvPr id="4" name="TextBox 3">
            <a:extLst>
              <a:ext uri="{FF2B5EF4-FFF2-40B4-BE49-F238E27FC236}">
                <a16:creationId xmlns:a16="http://schemas.microsoft.com/office/drawing/2014/main" id="{BD6000B2-7828-7C05-A720-1ACE6FC30A51}"/>
              </a:ext>
            </a:extLst>
          </p:cNvPr>
          <p:cNvSpPr txBox="1"/>
          <p:nvPr/>
        </p:nvSpPr>
        <p:spPr>
          <a:xfrm>
            <a:off x="5020184" y="461505"/>
            <a:ext cx="1324723" cy="923330"/>
          </a:xfrm>
          <a:prstGeom prst="rect">
            <a:avLst/>
          </a:prstGeom>
          <a:noFill/>
        </p:spPr>
        <p:txBody>
          <a:bodyPr wrap="square" rtlCol="0">
            <a:spAutoFit/>
          </a:bodyPr>
          <a:lstStyle/>
          <a:p>
            <a:pPr algn="l"/>
            <a:r>
              <a:rPr lang="en-US">
                <a:solidFill>
                  <a:srgbClr val="01316C"/>
                </a:solidFill>
                <a:latin typeface="ITC Franklin Gothic Std Book" panose="020B0504030503020204" pitchFamily="34" charset="0"/>
              </a:rPr>
              <a:t>Ranger, Air Assault, and Airborne</a:t>
            </a:r>
          </a:p>
        </p:txBody>
      </p:sp>
      <p:cxnSp>
        <p:nvCxnSpPr>
          <p:cNvPr id="9" name="Straight Arrow Connector 8">
            <a:extLst>
              <a:ext uri="{FF2B5EF4-FFF2-40B4-BE49-F238E27FC236}">
                <a16:creationId xmlns:a16="http://schemas.microsoft.com/office/drawing/2014/main" id="{2E955700-29F9-EAD6-8AC6-84A3076249DC}"/>
              </a:ext>
            </a:extLst>
          </p:cNvPr>
          <p:cNvCxnSpPr>
            <a:cxnSpLocks/>
          </p:cNvCxnSpPr>
          <p:nvPr/>
        </p:nvCxnSpPr>
        <p:spPr>
          <a:xfrm flipH="1">
            <a:off x="4314423" y="1320825"/>
            <a:ext cx="1146219" cy="1632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8EE9247-6ACE-C86F-8044-6A12A3E24259}"/>
              </a:ext>
            </a:extLst>
          </p:cNvPr>
          <p:cNvSpPr txBox="1"/>
          <p:nvPr/>
        </p:nvSpPr>
        <p:spPr>
          <a:xfrm>
            <a:off x="4365500" y="6092645"/>
            <a:ext cx="2468520" cy="646331"/>
          </a:xfrm>
          <a:prstGeom prst="rect">
            <a:avLst/>
          </a:prstGeom>
          <a:noFill/>
        </p:spPr>
        <p:txBody>
          <a:bodyPr wrap="square" rtlCol="0">
            <a:spAutoFit/>
          </a:bodyPr>
          <a:lstStyle/>
          <a:p>
            <a:pPr algn="r"/>
            <a:r>
              <a:rPr lang="en-US">
                <a:solidFill>
                  <a:srgbClr val="01316C"/>
                </a:solidFill>
                <a:latin typeface="ITC Franklin Gothic Std Book" panose="020B0504030503020204" pitchFamily="34" charset="0"/>
              </a:rPr>
              <a:t>Military Police </a:t>
            </a:r>
          </a:p>
          <a:p>
            <a:pPr algn="r"/>
            <a:r>
              <a:rPr lang="en-US">
                <a:solidFill>
                  <a:srgbClr val="01316C"/>
                </a:solidFill>
                <a:latin typeface="ITC Franklin Gothic Std Book" panose="020B0504030503020204" pitchFamily="34" charset="0"/>
              </a:rPr>
              <a:t>and Field Artillery</a:t>
            </a:r>
          </a:p>
        </p:txBody>
      </p:sp>
      <p:sp>
        <p:nvSpPr>
          <p:cNvPr id="14" name="TextBox 13">
            <a:extLst>
              <a:ext uri="{FF2B5EF4-FFF2-40B4-BE49-F238E27FC236}">
                <a16:creationId xmlns:a16="http://schemas.microsoft.com/office/drawing/2014/main" id="{088BA2C7-743F-3C17-583D-90B0B907CB69}"/>
              </a:ext>
            </a:extLst>
          </p:cNvPr>
          <p:cNvSpPr txBox="1"/>
          <p:nvPr/>
        </p:nvSpPr>
        <p:spPr>
          <a:xfrm>
            <a:off x="5200958" y="1884081"/>
            <a:ext cx="2468520" cy="369332"/>
          </a:xfrm>
          <a:prstGeom prst="rect">
            <a:avLst/>
          </a:prstGeom>
          <a:noFill/>
        </p:spPr>
        <p:txBody>
          <a:bodyPr wrap="square" rtlCol="0">
            <a:spAutoFit/>
          </a:bodyPr>
          <a:lstStyle/>
          <a:p>
            <a:pPr algn="r"/>
            <a:r>
              <a:rPr lang="en-US">
                <a:solidFill>
                  <a:srgbClr val="01316C"/>
                </a:solidFill>
                <a:latin typeface="ITC Franklin Gothic Std Book" panose="020B0504030503020204" pitchFamily="34" charset="0"/>
              </a:rPr>
              <a:t>Information</a:t>
            </a:r>
          </a:p>
        </p:txBody>
      </p:sp>
    </p:spTree>
    <p:extLst>
      <p:ext uri="{BB962C8B-B14F-4D97-AF65-F5344CB8AC3E}">
        <p14:creationId xmlns:p14="http://schemas.microsoft.com/office/powerpoint/2010/main" val="29271751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936F2B-946D-D3F2-D0A0-811297266903}"/>
              </a:ext>
            </a:extLst>
          </p:cNvPr>
          <p:cNvSpPr>
            <a:spLocks noGrp="1"/>
          </p:cNvSpPr>
          <p:nvPr>
            <p:ph type="sldNum" sz="quarter" idx="12"/>
          </p:nvPr>
        </p:nvSpPr>
        <p:spPr/>
        <p:txBody>
          <a:bodyPr/>
          <a:lstStyle/>
          <a:p>
            <a:fld id="{6B0A811D-F3F9-4A1F-B241-B660D2918E75}" type="slidenum">
              <a:rPr lang="en-US" smtClean="0"/>
              <a:t>22</a:t>
            </a:fld>
            <a:endParaRPr lang="en-US"/>
          </a:p>
        </p:txBody>
      </p:sp>
      <p:pic>
        <p:nvPicPr>
          <p:cNvPr id="6" name="Picture 5" descr="Chart, scatter chart&#10;&#10;Description automatically generated">
            <a:extLst>
              <a:ext uri="{FF2B5EF4-FFF2-40B4-BE49-F238E27FC236}">
                <a16:creationId xmlns:a16="http://schemas.microsoft.com/office/drawing/2014/main" id="{A51807BC-7B31-EBE9-0532-7E3BDC502A2C}"/>
              </a:ext>
            </a:extLst>
          </p:cNvPr>
          <p:cNvPicPr>
            <a:picLocks noChangeAspect="1"/>
          </p:cNvPicPr>
          <p:nvPr/>
        </p:nvPicPr>
        <p:blipFill rotWithShape="1">
          <a:blip r:embed="rId2"/>
          <a:srcRect l="33500" t="6123" b="1327"/>
          <a:stretch/>
        </p:blipFill>
        <p:spPr>
          <a:xfrm>
            <a:off x="1950998" y="32617"/>
            <a:ext cx="7160869" cy="6792768"/>
          </a:xfrm>
          <a:prstGeom prst="rect">
            <a:avLst/>
          </a:prstGeom>
          <a:effectLst/>
        </p:spPr>
      </p:pic>
      <p:grpSp>
        <p:nvGrpSpPr>
          <p:cNvPr id="7" name="Group 6">
            <a:extLst>
              <a:ext uri="{FF2B5EF4-FFF2-40B4-BE49-F238E27FC236}">
                <a16:creationId xmlns:a16="http://schemas.microsoft.com/office/drawing/2014/main" id="{16387DF1-4E12-7B09-64FD-702ADDC39EB4}"/>
              </a:ext>
            </a:extLst>
          </p:cNvPr>
          <p:cNvGrpSpPr/>
          <p:nvPr/>
        </p:nvGrpSpPr>
        <p:grpSpPr>
          <a:xfrm>
            <a:off x="502207" y="1671885"/>
            <a:ext cx="1448791" cy="3906371"/>
            <a:chOff x="1790094" y="1195367"/>
            <a:chExt cx="1448791" cy="3906371"/>
          </a:xfrm>
        </p:grpSpPr>
        <p:pic>
          <p:nvPicPr>
            <p:cNvPr id="9" name="Picture 8" descr="Chart, scatter chart&#10;&#10;Description automatically generated">
              <a:extLst>
                <a:ext uri="{FF2B5EF4-FFF2-40B4-BE49-F238E27FC236}">
                  <a16:creationId xmlns:a16="http://schemas.microsoft.com/office/drawing/2014/main" id="{42E7A8C8-FBBB-2D37-FD74-618EA7F658CB}"/>
                </a:ext>
              </a:extLst>
            </p:cNvPr>
            <p:cNvPicPr>
              <a:picLocks noChangeAspect="1"/>
            </p:cNvPicPr>
            <p:nvPr/>
          </p:nvPicPr>
          <p:blipFill rotWithShape="1">
            <a:blip r:embed="rId2"/>
            <a:srcRect l="3251" t="47119" r="87847" b="49236"/>
            <a:stretch/>
          </p:blipFill>
          <p:spPr>
            <a:xfrm>
              <a:off x="1790094" y="1195367"/>
              <a:ext cx="1448791" cy="404316"/>
            </a:xfrm>
            <a:prstGeom prst="rect">
              <a:avLst/>
            </a:prstGeom>
          </p:spPr>
        </p:pic>
        <p:sp>
          <p:nvSpPr>
            <p:cNvPr id="18" name="Oval 17">
              <a:extLst>
                <a:ext uri="{FF2B5EF4-FFF2-40B4-BE49-F238E27FC236}">
                  <a16:creationId xmlns:a16="http://schemas.microsoft.com/office/drawing/2014/main" id="{EA75D21A-5F8C-F7D5-AA9D-76A39A9B2407}"/>
                </a:ext>
              </a:extLst>
            </p:cNvPr>
            <p:cNvSpPr/>
            <p:nvPr/>
          </p:nvSpPr>
          <p:spPr>
            <a:xfrm>
              <a:off x="2150791" y="1723171"/>
              <a:ext cx="638188" cy="617516"/>
            </a:xfrm>
            <a:prstGeom prst="ellipse">
              <a:avLst/>
            </a:prstGeom>
            <a:solidFill>
              <a:srgbClr val="C0FF0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LT</a:t>
              </a:r>
              <a:endParaRPr lang="en-US">
                <a:solidFill>
                  <a:schemeClr val="tx1"/>
                </a:solidFill>
              </a:endParaRPr>
            </a:p>
          </p:txBody>
        </p:sp>
        <p:sp>
          <p:nvSpPr>
            <p:cNvPr id="19" name="Oval 18">
              <a:extLst>
                <a:ext uri="{FF2B5EF4-FFF2-40B4-BE49-F238E27FC236}">
                  <a16:creationId xmlns:a16="http://schemas.microsoft.com/office/drawing/2014/main" id="{6C793FBC-2E2D-1131-FEED-CF73B2FDC850}"/>
                </a:ext>
              </a:extLst>
            </p:cNvPr>
            <p:cNvSpPr/>
            <p:nvPr/>
          </p:nvSpPr>
          <p:spPr>
            <a:xfrm>
              <a:off x="2166198" y="2405522"/>
              <a:ext cx="638188" cy="617516"/>
            </a:xfrm>
            <a:prstGeom prst="ellipse">
              <a:avLst/>
            </a:prstGeom>
            <a:solidFill>
              <a:srgbClr val="A9DF0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400">
                  <a:solidFill>
                    <a:schemeClr val="tx1"/>
                  </a:solidFill>
                </a:rPr>
                <a:t>CAP</a:t>
              </a:r>
              <a:endParaRPr lang="en-US">
                <a:solidFill>
                  <a:schemeClr val="tx1"/>
                </a:solidFill>
              </a:endParaRPr>
            </a:p>
          </p:txBody>
        </p:sp>
        <p:sp>
          <p:nvSpPr>
            <p:cNvPr id="20" name="Oval 19">
              <a:extLst>
                <a:ext uri="{FF2B5EF4-FFF2-40B4-BE49-F238E27FC236}">
                  <a16:creationId xmlns:a16="http://schemas.microsoft.com/office/drawing/2014/main" id="{D311DEBF-A739-2946-CC34-D8F81F2F3C15}"/>
                </a:ext>
              </a:extLst>
            </p:cNvPr>
            <p:cNvSpPr/>
            <p:nvPr/>
          </p:nvSpPr>
          <p:spPr>
            <a:xfrm>
              <a:off x="2166198" y="3797894"/>
              <a:ext cx="638188" cy="617516"/>
            </a:xfrm>
            <a:prstGeom prst="ellipse">
              <a:avLst/>
            </a:prstGeom>
            <a:solidFill>
              <a:srgbClr val="749D0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400">
                  <a:solidFill>
                    <a:schemeClr val="tx1"/>
                  </a:solidFill>
                </a:rPr>
                <a:t>LTC</a:t>
              </a:r>
              <a:endParaRPr lang="en-US">
                <a:solidFill>
                  <a:schemeClr val="tx1"/>
                </a:solidFill>
              </a:endParaRPr>
            </a:p>
          </p:txBody>
        </p:sp>
        <p:sp>
          <p:nvSpPr>
            <p:cNvPr id="21" name="Oval 20">
              <a:extLst>
                <a:ext uri="{FF2B5EF4-FFF2-40B4-BE49-F238E27FC236}">
                  <a16:creationId xmlns:a16="http://schemas.microsoft.com/office/drawing/2014/main" id="{9005B5DC-769C-3B29-45B5-36445D278787}"/>
                </a:ext>
              </a:extLst>
            </p:cNvPr>
            <p:cNvSpPr/>
            <p:nvPr/>
          </p:nvSpPr>
          <p:spPr>
            <a:xfrm>
              <a:off x="2166198" y="3101708"/>
              <a:ext cx="638188" cy="617516"/>
            </a:xfrm>
            <a:prstGeom prst="ellipse">
              <a:avLst/>
            </a:prstGeom>
            <a:solidFill>
              <a:srgbClr val="90C00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400">
                  <a:solidFill>
                    <a:schemeClr val="tx1"/>
                  </a:solidFill>
                </a:rPr>
                <a:t>MAJ</a:t>
              </a:r>
              <a:endParaRPr lang="en-US">
                <a:solidFill>
                  <a:schemeClr val="tx1"/>
                </a:solidFill>
              </a:endParaRPr>
            </a:p>
          </p:txBody>
        </p:sp>
        <p:sp>
          <p:nvSpPr>
            <p:cNvPr id="22" name="Oval 21">
              <a:extLst>
                <a:ext uri="{FF2B5EF4-FFF2-40B4-BE49-F238E27FC236}">
                  <a16:creationId xmlns:a16="http://schemas.microsoft.com/office/drawing/2014/main" id="{7B571C73-C2C1-F8ED-606A-D94778E5EA67}"/>
                </a:ext>
              </a:extLst>
            </p:cNvPr>
            <p:cNvSpPr/>
            <p:nvPr/>
          </p:nvSpPr>
          <p:spPr>
            <a:xfrm>
              <a:off x="2181423" y="4484222"/>
              <a:ext cx="638188" cy="617516"/>
            </a:xfrm>
            <a:prstGeom prst="ellipse">
              <a:avLst/>
            </a:prstGeom>
            <a:solidFill>
              <a:srgbClr val="60800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400">
                  <a:solidFill>
                    <a:schemeClr val="tx1"/>
                  </a:solidFill>
                </a:rPr>
                <a:t>COL</a:t>
              </a:r>
              <a:endParaRPr lang="en-US">
                <a:solidFill>
                  <a:schemeClr val="tx1"/>
                </a:solidFill>
              </a:endParaRPr>
            </a:p>
          </p:txBody>
        </p:sp>
      </p:grpSp>
      <p:sp>
        <p:nvSpPr>
          <p:cNvPr id="5" name="Rectangle 4">
            <a:extLst>
              <a:ext uri="{FF2B5EF4-FFF2-40B4-BE49-F238E27FC236}">
                <a16:creationId xmlns:a16="http://schemas.microsoft.com/office/drawing/2014/main" id="{FD1D0D11-E110-9115-64E4-FA87D0A66953}"/>
              </a:ext>
            </a:extLst>
          </p:cNvPr>
          <p:cNvSpPr/>
          <p:nvPr/>
        </p:nvSpPr>
        <p:spPr>
          <a:xfrm>
            <a:off x="7702579" y="138561"/>
            <a:ext cx="4821229" cy="769441"/>
          </a:xfrm>
          <a:prstGeom prst="rect">
            <a:avLst/>
          </a:prstGeom>
        </p:spPr>
        <p:txBody>
          <a:bodyPr wrap="square" lIns="91440" tIns="45720" rIns="91440" bIns="45720" anchor="t">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4400" b="1">
                <a:solidFill>
                  <a:srgbClr val="DE6201"/>
                </a:solidFill>
                <a:latin typeface="ITC Franklin Gothic Std Book"/>
              </a:rPr>
              <a:t>Network Analysis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D8FF853-EFE8-8434-220F-B29D0F0D8BF2}"/>
              </a:ext>
            </a:extLst>
          </p:cNvPr>
          <p:cNvSpPr txBox="1"/>
          <p:nvPr/>
        </p:nvSpPr>
        <p:spPr>
          <a:xfrm>
            <a:off x="8914745" y="922039"/>
            <a:ext cx="3331129" cy="5909310"/>
          </a:xfrm>
          <a:prstGeom prst="rect">
            <a:avLst/>
          </a:prstGeom>
          <a:noFill/>
        </p:spPr>
        <p:txBody>
          <a:bodyPr wrap="square" lIns="91440" tIns="45720" rIns="91440" bIns="45720" anchor="t">
            <a:spAutoFit/>
          </a:bodyPr>
          <a:lstStyle/>
          <a:p>
            <a:endParaRPr lang="en-US" dirty="0"/>
          </a:p>
          <a:p>
            <a:endParaRPr lang="en-US" dirty="0">
              <a:cs typeface="Calibri"/>
            </a:endParaRPr>
          </a:p>
          <a:p>
            <a:endParaRPr lang="en-US" dirty="0"/>
          </a:p>
          <a:p>
            <a:r>
              <a:rPr lang="en-US" dirty="0"/>
              <a:t>Skills are cumulative, higher ranks require fewer skills than lower ranks</a:t>
            </a:r>
            <a:endParaRPr lang="en-US"/>
          </a:p>
          <a:p>
            <a:endParaRPr lang="en-US"/>
          </a:p>
          <a:p>
            <a:r>
              <a:rPr lang="en-US" dirty="0"/>
              <a:t>Which skills are most consequential for career transitions?</a:t>
            </a:r>
            <a:endParaRPr lang="en-US" dirty="0">
              <a:cs typeface="Calibri"/>
            </a:endParaRPr>
          </a:p>
          <a:p>
            <a:endParaRPr lang="en-US"/>
          </a:p>
          <a:p>
            <a:endParaRPr lang="en-US"/>
          </a:p>
          <a:p>
            <a:endParaRPr lang="en-US"/>
          </a:p>
          <a:p>
            <a:endParaRPr lang="en-US"/>
          </a:p>
          <a:p>
            <a:endParaRPr lang="en-US"/>
          </a:p>
          <a:p>
            <a:endParaRPr lang="en-US"/>
          </a:p>
          <a:p>
            <a:endParaRPr lang="en-US" dirty="0">
              <a:cs typeface="Calibri"/>
            </a:endParaRPr>
          </a:p>
          <a:p>
            <a:endParaRPr lang="en-US"/>
          </a:p>
          <a:p>
            <a:r>
              <a:rPr lang="en-US" dirty="0"/>
              <a:t>Data Source: SDAD computations and PAM 600-3 active component officer development models.</a:t>
            </a:r>
            <a:endParaRPr lang="en-US" dirty="0">
              <a:cs typeface="Calibri"/>
            </a:endParaRPr>
          </a:p>
        </p:txBody>
      </p:sp>
    </p:spTree>
    <p:extLst>
      <p:ext uri="{BB962C8B-B14F-4D97-AF65-F5344CB8AC3E}">
        <p14:creationId xmlns:p14="http://schemas.microsoft.com/office/powerpoint/2010/main" val="38601131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936F2B-946D-D3F2-D0A0-811297266903}"/>
              </a:ext>
            </a:extLst>
          </p:cNvPr>
          <p:cNvSpPr>
            <a:spLocks noGrp="1"/>
          </p:cNvSpPr>
          <p:nvPr>
            <p:ph type="sldNum" sz="quarter" idx="12"/>
          </p:nvPr>
        </p:nvSpPr>
        <p:spPr/>
        <p:txBody>
          <a:bodyPr/>
          <a:lstStyle/>
          <a:p>
            <a:fld id="{6B0A811D-F3F9-4A1F-B241-B660D2918E75}" type="slidenum">
              <a:rPr lang="en-US" smtClean="0"/>
              <a:t>23</a:t>
            </a:fld>
            <a:endParaRPr lang="en-US"/>
          </a:p>
        </p:txBody>
      </p:sp>
      <p:sp>
        <p:nvSpPr>
          <p:cNvPr id="3" name="Rectangle 2">
            <a:extLst>
              <a:ext uri="{FF2B5EF4-FFF2-40B4-BE49-F238E27FC236}">
                <a16:creationId xmlns:a16="http://schemas.microsoft.com/office/drawing/2014/main" id="{FE9E0CB9-0C5C-991B-40DA-5386C06AEF81}"/>
              </a:ext>
            </a:extLst>
          </p:cNvPr>
          <p:cNvSpPr/>
          <p:nvPr/>
        </p:nvSpPr>
        <p:spPr>
          <a:xfrm>
            <a:off x="528356" y="175742"/>
            <a:ext cx="11486604" cy="769441"/>
          </a:xfrm>
          <a:prstGeom prst="rect">
            <a:avLst/>
          </a:prstGeom>
        </p:spPr>
        <p:txBody>
          <a:bodyPr wrap="square" lIns="91440" tIns="45720" rIns="91440" bIns="4572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400" b="1">
                <a:solidFill>
                  <a:srgbClr val="DE6201"/>
                </a:solidFill>
                <a:latin typeface="ITC Franklin Gothic Std Book"/>
              </a:rPr>
              <a:t>Next Steps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3D7520A-24BC-9407-D00A-5174F5D9A487}"/>
              </a:ext>
            </a:extLst>
          </p:cNvPr>
          <p:cNvSpPr/>
          <p:nvPr/>
        </p:nvSpPr>
        <p:spPr>
          <a:xfrm>
            <a:off x="675249" y="1371318"/>
            <a:ext cx="10969283" cy="4893647"/>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400">
                <a:ea typeface="+mn-lt"/>
                <a:cs typeface="+mn-lt"/>
              </a:rPr>
              <a:t>Fold Officer skill acquisition into existing career transition models</a:t>
            </a:r>
            <a:endParaRPr lang="en-US"/>
          </a:p>
          <a:p>
            <a:pPr marL="800100" lvl="1" indent="-342900">
              <a:buFont typeface="Arial" panose="020B0604020202020204" pitchFamily="34" charset="0"/>
              <a:buChar char="•"/>
            </a:pPr>
            <a:r>
              <a:rPr lang="en-US" sz="2400">
                <a:ea typeface="+mn-lt"/>
                <a:cs typeface="+mn-lt"/>
              </a:rPr>
              <a:t>Using Digital Training Management System (DTMS) data tables in the PDE</a:t>
            </a:r>
          </a:p>
          <a:p>
            <a:pPr marL="800100" lvl="1" indent="-342900">
              <a:buFont typeface="Arial" panose="020B0604020202020204" pitchFamily="34" charset="0"/>
              <a:buChar char="•"/>
            </a:pPr>
            <a:r>
              <a:rPr lang="en-US" sz="2400">
                <a:ea typeface="+mn-lt"/>
                <a:cs typeface="+mn-lt"/>
              </a:rPr>
              <a:t>Compare career development models (ideal skill acquisition) and observed patterns of skill acquisition</a:t>
            </a:r>
            <a:endParaRPr lang="en-US" sz="2400">
              <a:cs typeface="Calibri" panose="020F0502020204030204"/>
            </a:endParaRPr>
          </a:p>
          <a:p>
            <a:pPr marL="342900" indent="-342900">
              <a:buFont typeface="Arial" panose="020B0604020202020204" pitchFamily="34" charset="0"/>
              <a:buChar char="•"/>
            </a:pPr>
            <a:r>
              <a:rPr lang="en-US" sz="2400"/>
              <a:t>Classify a typology of skills</a:t>
            </a:r>
            <a:endParaRPr lang="en-US"/>
          </a:p>
          <a:p>
            <a:pPr marL="800100" lvl="1" indent="-342900">
              <a:buFont typeface="Arial" panose="020B0604020202020204" pitchFamily="34" charset="0"/>
              <a:buChar char="•"/>
            </a:pPr>
            <a:r>
              <a:rPr lang="en-US" sz="2400"/>
              <a:t>Previously iterated methods of skill clustering</a:t>
            </a:r>
            <a:endParaRPr lang="en-US">
              <a:cs typeface="Calibri" panose="020F0502020204030204"/>
            </a:endParaRPr>
          </a:p>
          <a:p>
            <a:pPr marL="800100" lvl="1" indent="-342900">
              <a:buFont typeface="Arial" panose="020B0604020202020204" pitchFamily="34" charset="0"/>
              <a:buChar char="•"/>
            </a:pPr>
            <a:r>
              <a:rPr lang="en-US" sz="2400">
                <a:cs typeface="Calibri"/>
              </a:rPr>
              <a:t>Exploring </a:t>
            </a:r>
            <a:r>
              <a:rPr lang="en-US" sz="2400" err="1">
                <a:cs typeface="Calibri"/>
              </a:rPr>
              <a:t>biclustering</a:t>
            </a:r>
          </a:p>
          <a:p>
            <a:pPr marL="1257300" lvl="2" indent="-342900">
              <a:buFont typeface="Arial" panose="020B0604020202020204" pitchFamily="34" charset="0"/>
              <a:buChar char="•"/>
            </a:pPr>
            <a:r>
              <a:rPr lang="en-US" sz="2400">
                <a:cs typeface="Calibri"/>
              </a:rPr>
              <a:t>Classification based on Training </a:t>
            </a:r>
            <a:r>
              <a:rPr lang="en-US" sz="2400" i="1">
                <a:cs typeface="Calibri"/>
              </a:rPr>
              <a:t>and </a:t>
            </a:r>
            <a:r>
              <a:rPr lang="en-US" sz="2400">
                <a:cs typeface="Calibri"/>
              </a:rPr>
              <a:t>Branch dimensions, or Training </a:t>
            </a:r>
            <a:r>
              <a:rPr lang="en-US" sz="2400" i="1">
                <a:cs typeface="Calibri"/>
              </a:rPr>
              <a:t>and</a:t>
            </a:r>
            <a:r>
              <a:rPr lang="en-US" sz="2400">
                <a:cs typeface="Calibri"/>
              </a:rPr>
              <a:t> Rank dimensions</a:t>
            </a:r>
          </a:p>
          <a:p>
            <a:pPr marL="342900" indent="-342900">
              <a:buFont typeface="Arial" panose="020B0604020202020204" pitchFamily="34" charset="0"/>
              <a:buChar char="•"/>
            </a:pPr>
            <a:r>
              <a:rPr lang="en-US" sz="2400">
                <a:cs typeface="Calibri"/>
              </a:rPr>
              <a:t>Make Officer skill acquisition dataset available as a data product in the PDE</a:t>
            </a:r>
          </a:p>
          <a:p>
            <a:pPr marL="342900" indent="-342900">
              <a:buFont typeface="Arial" panose="020B0604020202020204" pitchFamily="34" charset="0"/>
              <a:buChar char="•"/>
            </a:pPr>
            <a:endParaRPr lang="en-US" sz="2400">
              <a:cs typeface="Calibri"/>
            </a:endParaRPr>
          </a:p>
          <a:p>
            <a:pPr marL="342900" indent="-342900" defTabSz="914400">
              <a:buFont typeface="Arial" panose="020B0604020202020204" pitchFamily="34" charset="0"/>
              <a:buChar char="•"/>
              <a:defRPr/>
            </a:pPr>
            <a:endParaRPr lang="en-US" sz="2400" b="0" i="0" u="none" strike="noStrike" kern="1200" cap="none" spc="0" normalizeH="0" baseline="0" noProof="0">
              <a:ln>
                <a:noFill/>
              </a:ln>
              <a:solidFill>
                <a:srgbClr val="000000"/>
              </a:solidFill>
              <a:effectLst/>
              <a:uLnTx/>
              <a:uFillTx/>
              <a:latin typeface="Calibri" panose="020F0502020204030204"/>
              <a:cs typeface="Calibri"/>
            </a:endParaRPr>
          </a:p>
          <a:p>
            <a:pPr marL="342900" indent="-342900" defTabSz="914400">
              <a:spcAft>
                <a:spcPts val="600"/>
              </a:spcAft>
              <a:buFont typeface="Arial" panose="020B0604020202020204" pitchFamily="34" charset="0"/>
              <a:buChar char="•"/>
              <a:defRPr/>
            </a:pPr>
            <a:endParaRPr lang="en-US" sz="2400">
              <a:solidFill>
                <a:srgbClr val="002060"/>
              </a:solidFill>
              <a:latin typeface="ITC Franklin Gothic Std Book" panose="020B0504030503020204" pitchFamily="34" charset="0"/>
              <a:cs typeface="Calibri"/>
            </a:endParaRPr>
          </a:p>
        </p:txBody>
      </p:sp>
    </p:spTree>
    <p:extLst>
      <p:ext uri="{BB962C8B-B14F-4D97-AF65-F5344CB8AC3E}">
        <p14:creationId xmlns:p14="http://schemas.microsoft.com/office/powerpoint/2010/main" val="227858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047861" y="4949344"/>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sp>
        <p:nvSpPr>
          <p:cNvPr id="8" name="Text Placeholder 1"/>
          <p:cNvSpPr txBox="1">
            <a:spLocks/>
          </p:cNvSpPr>
          <p:nvPr/>
        </p:nvSpPr>
        <p:spPr>
          <a:xfrm>
            <a:off x="245880" y="4581024"/>
            <a:ext cx="11814048" cy="931879"/>
          </a:xfrm>
          <a:prstGeom prst="rect">
            <a:avLst/>
          </a:prstGeom>
        </p:spPr>
        <p:txBody>
          <a:bodyPr/>
          <a:lstStyle>
            <a:lvl1pPr marL="0" indent="0" algn="ctr" defTabSz="685800" rtl="0" eaLnBrk="1" latinLnBrk="0" hangingPunct="1">
              <a:lnSpc>
                <a:spcPct val="90000"/>
              </a:lnSpc>
              <a:spcBef>
                <a:spcPts val="750"/>
              </a:spcBef>
              <a:buFont typeface="Arial"/>
              <a:buNone/>
              <a:defRPr sz="2700" b="1" i="0" u="none" kern="1200"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lgn="l" defTabSz="685800" rtl="0" eaLnBrk="1" latinLnBrk="0" hangingPunct="1">
              <a:lnSpc>
                <a:spcPct val="90000"/>
              </a:lnSpc>
              <a:spcBef>
                <a:spcPts val="375"/>
              </a:spcBef>
              <a:buFont typeface="Arial"/>
              <a:buNone/>
              <a:defRPr sz="1800" b="1" i="0" kern="1200">
                <a:solidFill>
                  <a:schemeClr val="bg1"/>
                </a:solidFill>
                <a:latin typeface="ITC Franklin Gothic Std Med" charset="0"/>
                <a:ea typeface="ITC Franklin Gothic Std Med" charset="0"/>
                <a:cs typeface="ITC Franklin Gothic Std Med" charset="0"/>
              </a:defRPr>
            </a:lvl2pPr>
            <a:lvl3pPr marL="685800" indent="0" algn="l" defTabSz="685800" rtl="0" eaLnBrk="1" latinLnBrk="0" hangingPunct="1">
              <a:lnSpc>
                <a:spcPct val="90000"/>
              </a:lnSpc>
              <a:spcBef>
                <a:spcPts val="375"/>
              </a:spcBef>
              <a:buFont typeface="Arial"/>
              <a:buNone/>
              <a:defRPr sz="1500" b="1" i="0" kern="1200">
                <a:solidFill>
                  <a:schemeClr val="bg1"/>
                </a:solidFill>
                <a:latin typeface="ITC Franklin Gothic Std Med" charset="0"/>
                <a:ea typeface="ITC Franklin Gothic Std Med" charset="0"/>
                <a:cs typeface="ITC Franklin Gothic Std Med" charset="0"/>
              </a:defRPr>
            </a:lvl3pPr>
            <a:lvl4pPr marL="10287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4pPr>
            <a:lvl5pPr marL="13716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a:buNone/>
              <a:tabLst/>
              <a:defRPr/>
            </a:pPr>
            <a:endParaRPr kumimoji="0" lang="en-US" sz="2400" b="0" i="0" u="none" strike="noStrike" kern="1200" cap="none" spc="0" normalizeH="0" baseline="0" noProof="0">
              <a:ln>
                <a:noFill/>
              </a:ln>
              <a:solidFill>
                <a:prstClr val="white"/>
              </a:solidFill>
              <a:effectLst/>
              <a:uLnTx/>
              <a:uFill>
                <a:solidFill>
                  <a:srgbClr val="E47100"/>
                </a:solidFill>
              </a:uFill>
              <a:latin typeface="ITC Franklin Gothic Std Book" panose="020B0504030503020204" pitchFamily="34" charset="0"/>
            </a:endParaRPr>
          </a:p>
        </p:txBody>
      </p:sp>
      <p:sp>
        <p:nvSpPr>
          <p:cNvPr id="3" name="Text Placeholder 2"/>
          <p:cNvSpPr>
            <a:spLocks noGrp="1"/>
          </p:cNvSpPr>
          <p:nvPr>
            <p:ph type="body" sz="quarter" idx="10"/>
          </p:nvPr>
        </p:nvSpPr>
        <p:spPr>
          <a:xfrm>
            <a:off x="377952" y="3007399"/>
            <a:ext cx="11814048" cy="843202"/>
          </a:xfrm>
        </p:spPr>
        <p:txBody>
          <a:bodyPr/>
          <a:lstStyle/>
          <a:p>
            <a:pPr>
              <a:lnSpc>
                <a:spcPct val="100000"/>
              </a:lnSpc>
            </a:pPr>
            <a:r>
              <a:rPr lang="en-US" sz="4400">
                <a:latin typeface="ITC Franklin Gothic Std Book" panose="020B0504030503020204" pitchFamily="34" charset="0"/>
              </a:rPr>
              <a:t>CAREER TRANSITION MODELS</a:t>
            </a:r>
            <a:endParaRPr lang="en-US"/>
          </a:p>
        </p:txBody>
      </p:sp>
    </p:spTree>
    <p:extLst>
      <p:ext uri="{BB962C8B-B14F-4D97-AF65-F5344CB8AC3E}">
        <p14:creationId xmlns:p14="http://schemas.microsoft.com/office/powerpoint/2010/main" val="1385351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4F52-68B0-3F4E-83BA-106135DAB4E7}"/>
              </a:ext>
            </a:extLst>
          </p:cNvPr>
          <p:cNvSpPr txBox="1">
            <a:spLocks/>
          </p:cNvSpPr>
          <p:nvPr/>
        </p:nvSpPr>
        <p:spPr>
          <a:xfrm>
            <a:off x="427513" y="38026"/>
            <a:ext cx="11764487" cy="89452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DF6103"/>
                </a:solidFill>
                <a:effectLst/>
                <a:uLnTx/>
                <a:uFillTx/>
                <a:latin typeface="ITC Franklin Gothic Std Book" panose="020B0504030503020204" pitchFamily="34" charset="0"/>
                <a:ea typeface="+mj-ea"/>
                <a:cs typeface="+mj-cs"/>
              </a:rPr>
              <a:t>Models of Career Pathways</a:t>
            </a:r>
            <a:endParaRPr kumimoji="0" lang="en-US" sz="4400" b="1" i="0" u="none" strike="noStrike" kern="1200" cap="none" spc="0" normalizeH="0" baseline="0" noProof="0">
              <a:ln>
                <a:noFill/>
              </a:ln>
              <a:solidFill>
                <a:srgbClr val="DE6201"/>
              </a:solidFill>
              <a:effectLst/>
              <a:uLnTx/>
              <a:uFillTx/>
              <a:latin typeface="ITC Franklin Gothic Std Book"/>
              <a:ea typeface="+mj-ea"/>
              <a:cs typeface="+mj-cs"/>
            </a:endParaRPr>
          </a:p>
        </p:txBody>
      </p:sp>
      <p:sp>
        <p:nvSpPr>
          <p:cNvPr id="3" name="Content Placeholder 2">
            <a:extLst>
              <a:ext uri="{FF2B5EF4-FFF2-40B4-BE49-F238E27FC236}">
                <a16:creationId xmlns:a16="http://schemas.microsoft.com/office/drawing/2014/main" id="{420B232E-968F-F940-A9C3-5526022D313A}"/>
              </a:ext>
            </a:extLst>
          </p:cNvPr>
          <p:cNvSpPr txBox="1">
            <a:spLocks/>
          </p:cNvSpPr>
          <p:nvPr/>
        </p:nvSpPr>
        <p:spPr>
          <a:xfrm>
            <a:off x="913459" y="918934"/>
            <a:ext cx="10851028" cy="580019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Tx/>
              <a:buFont typeface="Arial"/>
              <a:buChar char="•"/>
              <a:tabLst/>
              <a:defRPr/>
            </a:pPr>
            <a:r>
              <a:rPr kumimoji="0" lang="en-US" sz="2800" b="0" i="0" u="none" strike="noStrike" kern="1200" cap="none" spc="0" normalizeH="0" baseline="0" noProof="0">
                <a:ln>
                  <a:noFill/>
                </a:ln>
                <a:solidFill>
                  <a:srgbClr val="002060"/>
                </a:solidFill>
                <a:effectLst/>
                <a:uLnTx/>
                <a:uFillTx/>
                <a:latin typeface="ITC Franklin Gothic Std Book"/>
                <a:ea typeface="+mn-ea"/>
                <a:cs typeface="+mn-cs"/>
              </a:rPr>
              <a:t>Model career pathways of Army Officers in the PDE</a:t>
            </a:r>
          </a:p>
          <a:p>
            <a:pPr marL="685800" marR="0" lvl="1" indent="-228600" algn="l" defTabSz="914400" rtl="0" eaLnBrk="1" fontAlgn="auto" latinLnBrk="0" hangingPunct="1">
              <a:lnSpc>
                <a:spcPct val="110000"/>
              </a:lnSpc>
              <a:spcBef>
                <a:spcPts val="500"/>
              </a:spcBef>
              <a:spcAft>
                <a:spcPts val="0"/>
              </a:spcAft>
              <a:buClrTx/>
              <a:buSzTx/>
              <a:buFont typeface="System Font Regular"/>
              <a:buChar char="–"/>
              <a:tabLst/>
              <a:defRPr/>
            </a:pPr>
            <a:r>
              <a:rPr kumimoji="0" lang="en-US" sz="2400" b="0" i="0" u="none" strike="noStrike" kern="1200" cap="none" spc="0" normalizeH="0" baseline="0" noProof="0">
                <a:ln>
                  <a:noFill/>
                </a:ln>
                <a:solidFill>
                  <a:srgbClr val="002060"/>
                </a:solidFill>
                <a:effectLst/>
                <a:uLnTx/>
                <a:uFillTx/>
                <a:latin typeface="ITC Franklin Gothic Std Book"/>
                <a:ea typeface="+mn-ea"/>
                <a:cs typeface="+mn-cs"/>
              </a:rPr>
              <a:t>Linked datasets about military personnel include deployments, demographics, promotions, accessions/attrition, awards, and training</a:t>
            </a:r>
          </a:p>
          <a:p>
            <a:pPr marL="228600" marR="0" lvl="0" indent="-228600" algn="l" defTabSz="914400" rtl="0" eaLnBrk="1" fontAlgn="auto" latinLnBrk="0" hangingPunct="1">
              <a:lnSpc>
                <a:spcPct val="110000"/>
              </a:lnSpc>
              <a:spcBef>
                <a:spcPts val="1000"/>
              </a:spcBef>
              <a:spcAft>
                <a:spcPts val="0"/>
              </a:spcAft>
              <a:buClrTx/>
              <a:buSzTx/>
              <a:buFont typeface="Arial"/>
              <a:buChar char="•"/>
              <a:tabLst/>
              <a:defRPr/>
            </a:pPr>
            <a:r>
              <a:rPr kumimoji="0" lang="en-US" sz="2800" b="0" i="0" u="none" strike="noStrike" kern="1200" cap="none" spc="0" normalizeH="0" baseline="0" noProof="0">
                <a:ln>
                  <a:noFill/>
                </a:ln>
                <a:solidFill>
                  <a:srgbClr val="002060"/>
                </a:solidFill>
                <a:effectLst/>
                <a:uLnTx/>
                <a:uFillTx/>
                <a:latin typeface="ITC Franklin Gothic Std Book"/>
                <a:ea typeface="+mn-ea"/>
                <a:cs typeface="+mn-cs"/>
              </a:rPr>
              <a:t>Capture progression of Soldier careers, transition in </a:t>
            </a:r>
            <a:br>
              <a:rPr kumimoji="0" lang="en-US" sz="2800" b="0" i="0" u="none" strike="noStrike" kern="1200" cap="none" spc="0" normalizeH="0" baseline="0" noProof="0">
                <a:ln>
                  <a:noFill/>
                </a:ln>
                <a:solidFill>
                  <a:srgbClr val="002060"/>
                </a:solidFill>
                <a:effectLst/>
                <a:uLnTx/>
                <a:uFillTx/>
                <a:latin typeface="ITC Franklin Gothic Std Book"/>
                <a:ea typeface="+mn-ea"/>
                <a:cs typeface="+mn-cs"/>
              </a:rPr>
            </a:br>
            <a:r>
              <a:rPr kumimoji="0" lang="en-US" sz="2800" b="0" i="0" u="none" strike="noStrike" kern="1200" cap="none" spc="0" normalizeH="0" baseline="0" noProof="0">
                <a:ln>
                  <a:noFill/>
                </a:ln>
                <a:solidFill>
                  <a:srgbClr val="002060"/>
                </a:solidFill>
                <a:effectLst/>
                <a:uLnTx/>
                <a:uFillTx/>
                <a:latin typeface="ITC Franklin Gothic Std Book"/>
                <a:ea typeface="+mn-ea"/>
                <a:cs typeface="+mn-cs"/>
              </a:rPr>
              <a:t>outcomes from state-to-state e.g., Rank, MOS</a:t>
            </a:r>
          </a:p>
          <a:p>
            <a:pPr marL="228600" marR="0" lvl="0" indent="-228600" algn="l" defTabSz="914400" rtl="0" eaLnBrk="1" fontAlgn="auto" latinLnBrk="0" hangingPunct="1">
              <a:lnSpc>
                <a:spcPct val="110000"/>
              </a:lnSpc>
              <a:spcBef>
                <a:spcPts val="1000"/>
              </a:spcBef>
              <a:spcAft>
                <a:spcPts val="0"/>
              </a:spcAft>
              <a:buClrTx/>
              <a:buSzTx/>
              <a:buFont typeface="Arial"/>
              <a:buChar char="•"/>
              <a:tabLst/>
              <a:defRPr/>
            </a:pPr>
            <a:r>
              <a:rPr kumimoji="0" lang="en-US" sz="2800" b="0" i="0" u="none" strike="noStrike" kern="1200" cap="none" spc="0" normalizeH="0" baseline="0" noProof="0">
                <a:ln>
                  <a:noFill/>
                </a:ln>
                <a:solidFill>
                  <a:srgbClr val="002060"/>
                </a:solidFill>
                <a:effectLst/>
                <a:uLnTx/>
                <a:uFillTx/>
                <a:latin typeface="ITC Franklin Gothic Std Book"/>
                <a:ea typeface="+mn-ea"/>
                <a:cs typeface="+mn-cs"/>
              </a:rPr>
              <a:t>Portray how transitions are driven by</a:t>
            </a:r>
          </a:p>
          <a:p>
            <a:pPr marL="750888" marR="0" lvl="2" indent="-222250" algn="l" defTabSz="914400" rtl="0" eaLnBrk="1" fontAlgn="auto" latinLnBrk="0" hangingPunct="1">
              <a:lnSpc>
                <a:spcPct val="110000"/>
              </a:lnSpc>
              <a:spcBef>
                <a:spcPts val="500"/>
              </a:spcBef>
              <a:spcAft>
                <a:spcPts val="0"/>
              </a:spcAft>
              <a:buClrTx/>
              <a:buSzTx/>
              <a:buFont typeface="System Font Regular"/>
              <a:buChar char="–"/>
              <a:tabLst/>
              <a:defRPr/>
            </a:pPr>
            <a:r>
              <a:rPr kumimoji="0" lang="en-US" sz="2400" b="0" i="0" u="none" strike="noStrike" kern="1200" cap="none" spc="0" normalizeH="0" baseline="0" noProof="0">
                <a:ln>
                  <a:noFill/>
                </a:ln>
                <a:solidFill>
                  <a:srgbClr val="002060"/>
                </a:solidFill>
                <a:effectLst/>
                <a:uLnTx/>
                <a:uFillTx/>
                <a:latin typeface="ITC Franklin Gothic Std Book"/>
                <a:ea typeface="+mn-ea"/>
                <a:cs typeface="+mn-cs"/>
              </a:rPr>
              <a:t>Demographics</a:t>
            </a:r>
          </a:p>
          <a:p>
            <a:pPr marL="750888" marR="0" lvl="2" indent="-222250" algn="l" defTabSz="914400" rtl="0" eaLnBrk="1" fontAlgn="auto" latinLnBrk="0" hangingPunct="1">
              <a:lnSpc>
                <a:spcPct val="110000"/>
              </a:lnSpc>
              <a:spcBef>
                <a:spcPts val="500"/>
              </a:spcBef>
              <a:spcAft>
                <a:spcPts val="0"/>
              </a:spcAft>
              <a:buClrTx/>
              <a:buSzTx/>
              <a:buFont typeface="System Font Regular"/>
              <a:buChar char="–"/>
              <a:tabLst/>
              <a:defRPr/>
            </a:pPr>
            <a:r>
              <a:rPr kumimoji="0" lang="en-US" sz="2400" b="0" i="0" u="none" strike="noStrike" kern="1200" cap="none" spc="0" normalizeH="0" baseline="0" noProof="0">
                <a:ln>
                  <a:noFill/>
                </a:ln>
                <a:solidFill>
                  <a:srgbClr val="002060"/>
                </a:solidFill>
                <a:effectLst/>
                <a:uLnTx/>
                <a:uFillTx/>
                <a:latin typeface="ITC Franklin Gothic Std Book"/>
                <a:ea typeface="+mn-ea"/>
                <a:cs typeface="+mn-cs"/>
              </a:rPr>
              <a:t>Military History</a:t>
            </a:r>
          </a:p>
          <a:p>
            <a:pPr marL="750888" marR="0" lvl="2" indent="-222250" algn="l" defTabSz="914400" rtl="0" eaLnBrk="1" fontAlgn="auto" latinLnBrk="0" hangingPunct="1">
              <a:lnSpc>
                <a:spcPct val="110000"/>
              </a:lnSpc>
              <a:spcBef>
                <a:spcPts val="500"/>
              </a:spcBef>
              <a:spcAft>
                <a:spcPts val="0"/>
              </a:spcAft>
              <a:buClrTx/>
              <a:buSzTx/>
              <a:buFont typeface="System Font Regular"/>
              <a:buChar char="–"/>
              <a:tabLst/>
              <a:defRPr/>
            </a:pPr>
            <a:r>
              <a:rPr kumimoji="0" lang="en-US" sz="2400" b="0" i="0" u="none" strike="noStrike" kern="1200" cap="none" spc="0" normalizeH="0" baseline="0" noProof="0">
                <a:ln>
                  <a:noFill/>
                </a:ln>
                <a:solidFill>
                  <a:srgbClr val="002060"/>
                </a:solidFill>
                <a:effectLst/>
                <a:uLnTx/>
                <a:uFillTx/>
                <a:latin typeface="ITC Franklin Gothic Std Book"/>
                <a:ea typeface="+mn-ea"/>
                <a:cs typeface="+mn-cs"/>
              </a:rPr>
              <a:t>External Effects</a:t>
            </a:r>
          </a:p>
          <a:p>
            <a:pPr marL="228600" marR="0" lvl="0" indent="-228600" algn="l" defTabSz="914400" rtl="0" eaLnBrk="1" fontAlgn="auto" latinLnBrk="0" hangingPunct="1">
              <a:lnSpc>
                <a:spcPct val="110000"/>
              </a:lnSpc>
              <a:spcBef>
                <a:spcPts val="1000"/>
              </a:spcBef>
              <a:spcAft>
                <a:spcPts val="0"/>
              </a:spcAft>
              <a:buClrTx/>
              <a:buSzTx/>
              <a:buFont typeface="Arial"/>
              <a:buChar char="•"/>
              <a:tabLst/>
              <a:defRPr/>
            </a:pPr>
            <a:r>
              <a:rPr kumimoji="0" lang="en-US" sz="2800" b="0" i="0" u="none" strike="noStrike" kern="1200" cap="none" spc="0" normalizeH="0" baseline="0" noProof="0">
                <a:ln>
                  <a:noFill/>
                </a:ln>
                <a:solidFill>
                  <a:srgbClr val="002060"/>
                </a:solidFill>
                <a:effectLst/>
                <a:uLnTx/>
                <a:uFillTx/>
                <a:latin typeface="ITC Franklin Gothic Std Book"/>
                <a:ea typeface="+mn-ea"/>
                <a:cs typeface="+mn-cs"/>
              </a:rPr>
              <a:t>Use models to generate synthetic Army data</a:t>
            </a:r>
          </a:p>
        </p:txBody>
      </p:sp>
    </p:spTree>
    <p:extLst>
      <p:ext uri="{BB962C8B-B14F-4D97-AF65-F5344CB8AC3E}">
        <p14:creationId xmlns:p14="http://schemas.microsoft.com/office/powerpoint/2010/main" val="26538110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Click to edit Master title style</a:t>
            </a:r>
            <a:endParaRPr lang="en-US" b="1">
              <a:solidFill>
                <a:srgbClr val="002060"/>
              </a:solidFill>
              <a:latin typeface="ITC Franklin Gothic Std Book" panose="020B0504030503020204" pitchFamily="34" charset="0"/>
            </a:endParaRPr>
          </a:p>
        </p:txBody>
      </p:sp>
      <p:sp>
        <p:nvSpPr>
          <p:cNvPr id="3" name="Content Placeholder 2"/>
          <p:cNvSpPr>
            <a:spLocks noGrp="1"/>
          </p:cNvSpPr>
          <p:nvPr>
            <p:ph idx="4294967295"/>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cs typeface="Calibri"/>
            </a:endParaRPr>
          </a:p>
        </p:txBody>
      </p:sp>
      <p:pic>
        <p:nvPicPr>
          <p:cNvPr id="5" name="Picture 4">
            <a:extLst>
              <a:ext uri="{FF2B5EF4-FFF2-40B4-BE49-F238E27FC236}">
                <a16:creationId xmlns:a16="http://schemas.microsoft.com/office/drawing/2014/main" id="{E61C2998-CF6E-174A-AFFF-2EB913C71840}"/>
              </a:ext>
            </a:extLst>
          </p:cNvPr>
          <p:cNvPicPr>
            <a:picLocks noChangeAspect="1"/>
          </p:cNvPicPr>
          <p:nvPr/>
        </p:nvPicPr>
        <p:blipFill rotWithShape="1">
          <a:blip r:embed="rId3"/>
          <a:srcRect r="9609"/>
          <a:stretch/>
        </p:blipFill>
        <p:spPr>
          <a:xfrm>
            <a:off x="1079939" y="869152"/>
            <a:ext cx="10433463" cy="5735932"/>
          </a:xfrm>
          <a:prstGeom prst="rect">
            <a:avLst/>
          </a:prstGeom>
        </p:spPr>
      </p:pic>
      <p:pic>
        <p:nvPicPr>
          <p:cNvPr id="1026" name="Picture 2" descr="https://powerpoint.officeapps.live.com/pods/GetClipboardImage.ashx?Id=ddc6ad43-b64e-40ae-927f-cfa3d482a5fd&amp;DC=PUS8&amp;pkey=056b68a1-8ef5-4f00-921f-e01fa3788f42&amp;wdwaccluster=PUS8">
            <a:extLst>
              <a:ext uri="{FF2B5EF4-FFF2-40B4-BE49-F238E27FC236}">
                <a16:creationId xmlns:a16="http://schemas.microsoft.com/office/drawing/2014/main" id="{9D57963C-2CFC-A94A-8F6A-3C77241B10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34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72BFE0-EF1A-E34E-9994-956FE9E5B1FB}"/>
              </a:ext>
            </a:extLst>
          </p:cNvPr>
          <p:cNvSpPr txBox="1"/>
          <p:nvPr/>
        </p:nvSpPr>
        <p:spPr>
          <a:xfrm>
            <a:off x="396491" y="290592"/>
            <a:ext cx="11796785"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300" b="1" i="0" u="none" strike="noStrike" kern="1200" cap="none" spc="0" normalizeH="0" baseline="0" noProof="0">
                <a:ln>
                  <a:noFill/>
                </a:ln>
                <a:solidFill>
                  <a:srgbClr val="DE6201"/>
                </a:solidFill>
                <a:effectLst/>
                <a:uLnTx/>
                <a:uFillTx/>
                <a:latin typeface="ITC Franklin Gothic Std Book"/>
                <a:ea typeface="+mn-ea"/>
                <a:cs typeface="Calibri"/>
              </a:rPr>
              <a:t>Model </a:t>
            </a:r>
            <a:r>
              <a:rPr lang="en-US" sz="4300" b="1">
                <a:solidFill>
                  <a:srgbClr val="DE6201"/>
                </a:solidFill>
                <a:latin typeface="ITC Franklin Gothic Std Book"/>
                <a:cs typeface="Calibri"/>
              </a:rPr>
              <a:t>Setup</a:t>
            </a:r>
            <a:endParaRPr kumimoji="0" lang="en-US" sz="4300" b="0" i="0" u="none" strike="noStrike" kern="1200" cap="none" spc="0" normalizeH="0" baseline="0" noProof="0">
              <a:ln>
                <a:noFill/>
              </a:ln>
              <a:solidFill>
                <a:prstClr val="black"/>
              </a:solidFill>
              <a:effectLst/>
              <a:uLnTx/>
              <a:uFillTx/>
              <a:latin typeface="ITC Franklin Gothic Std Book"/>
              <a:ea typeface="+mn-ea"/>
              <a:cs typeface="Calibri"/>
            </a:endParaRPr>
          </a:p>
        </p:txBody>
      </p:sp>
      <p:sp>
        <p:nvSpPr>
          <p:cNvPr id="5" name="TextBox 4">
            <a:extLst>
              <a:ext uri="{FF2B5EF4-FFF2-40B4-BE49-F238E27FC236}">
                <a16:creationId xmlns:a16="http://schemas.microsoft.com/office/drawing/2014/main" id="{FA74F593-26AC-E148-B675-3320672FD8A5}"/>
              </a:ext>
            </a:extLst>
          </p:cNvPr>
          <p:cNvSpPr txBox="1"/>
          <p:nvPr/>
        </p:nvSpPr>
        <p:spPr>
          <a:xfrm>
            <a:off x="1101111" y="1226615"/>
            <a:ext cx="10229861" cy="40780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defRPr/>
            </a:pPr>
            <a:r>
              <a:rPr lang="en-US" sz="2800">
                <a:solidFill>
                  <a:srgbClr val="002060"/>
                </a:solidFill>
                <a:latin typeface="ITC Franklin Gothic Std Book"/>
                <a:ea typeface="+mn-lt"/>
                <a:cs typeface="Calibri" panose="020F0502020204030204"/>
              </a:rPr>
              <a:t>Look at transition rates between ranks for Army Officers </a:t>
            </a:r>
            <a:r>
              <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rPr>
              <a:t>due to:</a:t>
            </a:r>
          </a:p>
          <a:p>
            <a:pPr marL="457200" marR="0" lvl="0" indent="-4572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rPr>
              <a:t>Demographics (Gender, Race, Age at accession)</a:t>
            </a:r>
            <a:endParaRPr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endParaRPr>
          </a:p>
          <a:p>
            <a:pPr marL="457200" marR="0" lvl="0" indent="-4572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rPr>
              <a:t>Marital/Family Status</a:t>
            </a:r>
            <a:endParaRPr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endParaRPr>
          </a:p>
          <a:p>
            <a:pPr marL="457200" marR="0" lvl="0" indent="-4572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rPr>
              <a:t>Education Level</a:t>
            </a:r>
            <a:endParaRPr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endParaRPr>
          </a:p>
          <a:p>
            <a:pPr marL="457200" marR="0" lvl="0" indent="-4572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rPr>
              <a:t>Selection Source</a:t>
            </a:r>
            <a:endParaRPr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endParaRPr>
          </a:p>
          <a:p>
            <a:pPr marL="457200" marR="0" lvl="0" indent="-4572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rPr>
              <a:t>Counterproductive Behavior</a:t>
            </a:r>
            <a:endParaRPr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endParaRPr>
          </a:p>
          <a:p>
            <a:pPr marL="457200" marR="0" lvl="0" indent="-4572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rPr>
              <a:t>Incentives at Accession</a:t>
            </a:r>
            <a:endParaRPr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endParaRPr>
          </a:p>
          <a:p>
            <a:pPr marL="457200" marR="0" lvl="0" indent="-4572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rPr>
              <a:t>Length of Deployment</a:t>
            </a:r>
            <a:endParaRPr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endParaRPr>
          </a:p>
        </p:txBody>
      </p:sp>
    </p:spTree>
    <p:extLst>
      <p:ext uri="{BB962C8B-B14F-4D97-AF65-F5344CB8AC3E}">
        <p14:creationId xmlns:p14="http://schemas.microsoft.com/office/powerpoint/2010/main" val="2979309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BE721A-6E8A-4855-89CF-96DE20D89020}"/>
              </a:ext>
            </a:extLst>
          </p:cNvPr>
          <p:cNvSpPr txBox="1"/>
          <p:nvPr/>
        </p:nvSpPr>
        <p:spPr>
          <a:xfrm>
            <a:off x="1475798" y="2266788"/>
            <a:ext cx="1019309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ITC Franklin Gothic Std Book"/>
              <a:ea typeface="+mn-ea"/>
              <a:cs typeface="Segoe UI"/>
            </a:endParaRPr>
          </a:p>
        </p:txBody>
      </p:sp>
      <p:sp>
        <p:nvSpPr>
          <p:cNvPr id="4" name="TextBox 3">
            <a:extLst>
              <a:ext uri="{FF2B5EF4-FFF2-40B4-BE49-F238E27FC236}">
                <a16:creationId xmlns:a16="http://schemas.microsoft.com/office/drawing/2014/main" id="{6C2FDC2C-88EB-47B4-848D-3A112558618E}"/>
              </a:ext>
            </a:extLst>
          </p:cNvPr>
          <p:cNvSpPr txBox="1"/>
          <p:nvPr/>
        </p:nvSpPr>
        <p:spPr>
          <a:xfrm>
            <a:off x="2469298" y="196987"/>
            <a:ext cx="8206093" cy="112338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300" b="1" i="0" u="none" strike="noStrike" kern="1200" cap="none" spc="0" normalizeH="0" baseline="0" noProof="0">
                <a:ln>
                  <a:noFill/>
                </a:ln>
                <a:solidFill>
                  <a:srgbClr val="DE6201"/>
                </a:solidFill>
                <a:effectLst/>
                <a:uLnTx/>
                <a:uFillTx/>
                <a:latin typeface="ITC Franklin Gothic Std Book"/>
                <a:ea typeface="+mn-lt"/>
                <a:cs typeface="Calibri" panose="020F0502020204030204"/>
              </a:rPr>
              <a:t>Results: Transition Probabilities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1316C"/>
              </a:solidFill>
              <a:effectLst/>
              <a:uLnTx/>
              <a:uFillTx/>
              <a:latin typeface="ITC Franklin Gothic Std Book" panose="020B0504030503020204" pitchFamily="34" charset="0"/>
              <a:ea typeface="+mn-ea"/>
              <a:cs typeface="+mn-cs"/>
            </a:endParaRPr>
          </a:p>
        </p:txBody>
      </p:sp>
      <p:sp>
        <p:nvSpPr>
          <p:cNvPr id="10" name="TextBox 9">
            <a:extLst>
              <a:ext uri="{FF2B5EF4-FFF2-40B4-BE49-F238E27FC236}">
                <a16:creationId xmlns:a16="http://schemas.microsoft.com/office/drawing/2014/main" id="{7DD4485A-8957-4775-A560-F9FE9E3C836C}"/>
              </a:ext>
            </a:extLst>
          </p:cNvPr>
          <p:cNvSpPr txBox="1"/>
          <p:nvPr/>
        </p:nvSpPr>
        <p:spPr>
          <a:xfrm>
            <a:off x="2714622" y="1797073"/>
            <a:ext cx="67627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2060"/>
                </a:solidFill>
                <a:effectLst/>
                <a:uLnTx/>
                <a:uFillTx/>
                <a:latin typeface="Calibri"/>
                <a:ea typeface="Arial"/>
                <a:cs typeface="Arial"/>
              </a:rPr>
              <a:t>Total year-to-year (2001-2020) estimated rank transition probabilities.</a:t>
            </a:r>
            <a:r>
              <a:rPr kumimoji="0" lang="en-US" sz="2400" b="0" i="0" u="none" strike="noStrike" kern="1200" cap="none" spc="0" normalizeH="0" baseline="0" noProof="0">
                <a:ln>
                  <a:noFill/>
                </a:ln>
                <a:effectLst/>
                <a:uLnTx/>
                <a:uFillTx/>
                <a:latin typeface="Calibri"/>
                <a:ea typeface="Arial"/>
                <a:cs typeface="Arial"/>
              </a:rPr>
              <a:t>​</a:t>
            </a:r>
          </a:p>
        </p:txBody>
      </p:sp>
      <p:pic>
        <p:nvPicPr>
          <p:cNvPr id="9" name="Picture 8">
            <a:extLst>
              <a:ext uri="{FF2B5EF4-FFF2-40B4-BE49-F238E27FC236}">
                <a16:creationId xmlns:a16="http://schemas.microsoft.com/office/drawing/2014/main" id="{08928B27-3770-6A4F-A004-DCE854643204}"/>
              </a:ext>
            </a:extLst>
          </p:cNvPr>
          <p:cNvPicPr>
            <a:picLocks noChangeAspect="1"/>
          </p:cNvPicPr>
          <p:nvPr/>
        </p:nvPicPr>
        <p:blipFill>
          <a:blip r:embed="rId3"/>
          <a:stretch>
            <a:fillRect/>
          </a:stretch>
        </p:blipFill>
        <p:spPr>
          <a:xfrm>
            <a:off x="633179" y="2782669"/>
            <a:ext cx="11035714" cy="2693757"/>
          </a:xfrm>
          <a:prstGeom prst="rect">
            <a:avLst/>
          </a:prstGeom>
        </p:spPr>
      </p:pic>
      <p:sp>
        <p:nvSpPr>
          <p:cNvPr id="2" name="TextBox 1">
            <a:extLst>
              <a:ext uri="{FF2B5EF4-FFF2-40B4-BE49-F238E27FC236}">
                <a16:creationId xmlns:a16="http://schemas.microsoft.com/office/drawing/2014/main" id="{D1360726-35DF-A7E9-24A1-926DA24C3756}"/>
              </a:ext>
            </a:extLst>
          </p:cNvPr>
          <p:cNvSpPr txBox="1"/>
          <p:nvPr/>
        </p:nvSpPr>
        <p:spPr>
          <a:xfrm>
            <a:off x="2585226" y="5477677"/>
            <a:ext cx="1029958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2400">
                <a:solidFill>
                  <a:srgbClr val="002060"/>
                </a:solidFill>
                <a:latin typeface="Calibri"/>
                <a:ea typeface="Arial"/>
                <a:cs typeface="Arial"/>
              </a:rPr>
              <a:t>Diagonal represents likelihood of staying in rank from one year to the next.</a:t>
            </a:r>
            <a:endParaRPr lang="en-US">
              <a:solidFill>
                <a:srgbClr val="000000"/>
              </a:solidFill>
              <a:latin typeface="Calibri"/>
              <a:ea typeface="Arial"/>
              <a:cs typeface="Calibri" panose="020F0502020204030204"/>
            </a:endParaRPr>
          </a:p>
          <a:p>
            <a:pPr>
              <a:defRPr/>
            </a:pPr>
            <a:r>
              <a:rPr lang="en-US" sz="2400">
                <a:solidFill>
                  <a:srgbClr val="002060"/>
                </a:solidFill>
                <a:latin typeface="Calibri"/>
                <a:cs typeface="Arial"/>
              </a:rPr>
              <a:t>Upper-right probabilities represent yearly chance of promotion.</a:t>
            </a:r>
            <a:endParaRPr lang="en-US" sz="2400">
              <a:solidFill>
                <a:srgbClr val="002060"/>
              </a:solidFill>
              <a:cs typeface="Arial"/>
            </a:endParaRPr>
          </a:p>
        </p:txBody>
      </p:sp>
    </p:spTree>
    <p:extLst>
      <p:ext uri="{BB962C8B-B14F-4D97-AF65-F5344CB8AC3E}">
        <p14:creationId xmlns:p14="http://schemas.microsoft.com/office/powerpoint/2010/main" val="3764227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12B1E1-9A33-4129-A5F6-A019A4EAC196}"/>
              </a:ext>
            </a:extLst>
          </p:cNvPr>
          <p:cNvSpPr txBox="1"/>
          <p:nvPr/>
        </p:nvSpPr>
        <p:spPr>
          <a:xfrm>
            <a:off x="2420908" y="290592"/>
            <a:ext cx="7414753"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300" b="1" i="0" u="none" strike="noStrike" kern="1200" cap="none" spc="0" normalizeH="0" baseline="0" noProof="0">
                <a:ln>
                  <a:noFill/>
                </a:ln>
                <a:solidFill>
                  <a:srgbClr val="DE6201"/>
                </a:solidFill>
                <a:effectLst/>
                <a:uLnTx/>
                <a:uFillTx/>
                <a:latin typeface="ITC Franklin Gothic Std Book"/>
                <a:ea typeface="+mn-ea"/>
                <a:cs typeface="Calibri"/>
              </a:rPr>
              <a:t>Results: Age at Accession</a:t>
            </a:r>
            <a:endParaRPr kumimoji="0" lang="en-US" sz="4300" b="0" i="0" u="none" strike="noStrike" kern="1200" cap="none" spc="0" normalizeH="0" baseline="0" noProof="0">
              <a:ln>
                <a:noFill/>
              </a:ln>
              <a:solidFill>
                <a:prstClr val="black"/>
              </a:solidFill>
              <a:effectLst/>
              <a:uLnTx/>
              <a:uFillTx/>
              <a:latin typeface="ITC Franklin Gothic Std Book"/>
              <a:ea typeface="+mn-ea"/>
              <a:cs typeface="Calibri"/>
            </a:endParaRPr>
          </a:p>
        </p:txBody>
      </p:sp>
      <p:pic>
        <p:nvPicPr>
          <p:cNvPr id="4" name="Picture 3">
            <a:extLst>
              <a:ext uri="{FF2B5EF4-FFF2-40B4-BE49-F238E27FC236}">
                <a16:creationId xmlns:a16="http://schemas.microsoft.com/office/drawing/2014/main" id="{76E94472-D2A3-9247-BB8D-E4A2072DE900}"/>
              </a:ext>
            </a:extLst>
          </p:cNvPr>
          <p:cNvPicPr>
            <a:picLocks noChangeAspect="1"/>
          </p:cNvPicPr>
          <p:nvPr/>
        </p:nvPicPr>
        <p:blipFill>
          <a:blip r:embed="rId3"/>
          <a:stretch>
            <a:fillRect/>
          </a:stretch>
        </p:blipFill>
        <p:spPr>
          <a:xfrm>
            <a:off x="2501247" y="1948960"/>
            <a:ext cx="7189505" cy="2728547"/>
          </a:xfrm>
          <a:prstGeom prst="rect">
            <a:avLst/>
          </a:prstGeom>
        </p:spPr>
      </p:pic>
      <p:sp>
        <p:nvSpPr>
          <p:cNvPr id="5" name="TextBox 4">
            <a:extLst>
              <a:ext uri="{FF2B5EF4-FFF2-40B4-BE49-F238E27FC236}">
                <a16:creationId xmlns:a16="http://schemas.microsoft.com/office/drawing/2014/main" id="{96487632-2A3E-5E2C-C2BC-30BA6F95332E}"/>
              </a:ext>
            </a:extLst>
          </p:cNvPr>
          <p:cNvSpPr txBox="1"/>
          <p:nvPr/>
        </p:nvSpPr>
        <p:spPr>
          <a:xfrm>
            <a:off x="1722584" y="4773186"/>
            <a:ext cx="1029958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2400">
                <a:solidFill>
                  <a:srgbClr val="002060"/>
                </a:solidFill>
                <a:latin typeface="Calibri"/>
                <a:cs typeface="Arial"/>
              </a:rPr>
              <a:t>Table of regression coefficients estimated from the MNL model.</a:t>
            </a:r>
          </a:p>
          <a:p>
            <a:pPr>
              <a:defRPr/>
            </a:pPr>
            <a:endParaRPr lang="en-US" sz="2400">
              <a:solidFill>
                <a:srgbClr val="002060"/>
              </a:solidFill>
              <a:latin typeface="Calibri"/>
              <a:cs typeface="Arial"/>
            </a:endParaRPr>
          </a:p>
          <a:p>
            <a:pPr>
              <a:defRPr/>
            </a:pPr>
            <a:r>
              <a:rPr lang="en-US" sz="2400">
                <a:solidFill>
                  <a:srgbClr val="002060"/>
                </a:solidFill>
                <a:latin typeface="Calibri"/>
                <a:cs typeface="Arial"/>
              </a:rPr>
              <a:t>Green highlighted effects are significantly positive, indicating that older age at accession is associated with a larger probability of promotion.</a:t>
            </a:r>
            <a:endParaRPr lang="en-US" sz="2400">
              <a:solidFill>
                <a:srgbClr val="002060"/>
              </a:solidFill>
              <a:cs typeface="Arial"/>
            </a:endParaRPr>
          </a:p>
        </p:txBody>
      </p:sp>
    </p:spTree>
    <p:extLst>
      <p:ext uri="{BB962C8B-B14F-4D97-AF65-F5344CB8AC3E}">
        <p14:creationId xmlns:p14="http://schemas.microsoft.com/office/powerpoint/2010/main" val="2182396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047861" y="4949344"/>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sp>
        <p:nvSpPr>
          <p:cNvPr id="8" name="Text Placeholder 1"/>
          <p:cNvSpPr txBox="1">
            <a:spLocks/>
          </p:cNvSpPr>
          <p:nvPr/>
        </p:nvSpPr>
        <p:spPr>
          <a:xfrm>
            <a:off x="245880" y="4581024"/>
            <a:ext cx="11814048" cy="931879"/>
          </a:xfrm>
          <a:prstGeom prst="rect">
            <a:avLst/>
          </a:prstGeom>
        </p:spPr>
        <p:txBody>
          <a:bodyPr/>
          <a:lstStyle>
            <a:lvl1pPr marL="0" indent="0" algn="ctr" defTabSz="685800" rtl="0" eaLnBrk="1" latinLnBrk="0" hangingPunct="1">
              <a:lnSpc>
                <a:spcPct val="90000"/>
              </a:lnSpc>
              <a:spcBef>
                <a:spcPts val="750"/>
              </a:spcBef>
              <a:buFont typeface="Arial"/>
              <a:buNone/>
              <a:defRPr sz="2700" b="1" i="0" u="none" kern="1200"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lgn="l" defTabSz="685800" rtl="0" eaLnBrk="1" latinLnBrk="0" hangingPunct="1">
              <a:lnSpc>
                <a:spcPct val="90000"/>
              </a:lnSpc>
              <a:spcBef>
                <a:spcPts val="375"/>
              </a:spcBef>
              <a:buFont typeface="Arial"/>
              <a:buNone/>
              <a:defRPr sz="1800" b="1" i="0" kern="1200">
                <a:solidFill>
                  <a:schemeClr val="bg1"/>
                </a:solidFill>
                <a:latin typeface="ITC Franklin Gothic Std Med" charset="0"/>
                <a:ea typeface="ITC Franklin Gothic Std Med" charset="0"/>
                <a:cs typeface="ITC Franklin Gothic Std Med" charset="0"/>
              </a:defRPr>
            </a:lvl2pPr>
            <a:lvl3pPr marL="685800" indent="0" algn="l" defTabSz="685800" rtl="0" eaLnBrk="1" latinLnBrk="0" hangingPunct="1">
              <a:lnSpc>
                <a:spcPct val="90000"/>
              </a:lnSpc>
              <a:spcBef>
                <a:spcPts val="375"/>
              </a:spcBef>
              <a:buFont typeface="Arial"/>
              <a:buNone/>
              <a:defRPr sz="1500" b="1" i="0" kern="1200">
                <a:solidFill>
                  <a:schemeClr val="bg1"/>
                </a:solidFill>
                <a:latin typeface="ITC Franklin Gothic Std Med" charset="0"/>
                <a:ea typeface="ITC Franklin Gothic Std Med" charset="0"/>
                <a:cs typeface="ITC Franklin Gothic Std Med" charset="0"/>
              </a:defRPr>
            </a:lvl3pPr>
            <a:lvl4pPr marL="10287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4pPr>
            <a:lvl5pPr marL="13716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a:buNone/>
              <a:tabLst/>
              <a:defRPr/>
            </a:pPr>
            <a:endParaRPr kumimoji="0" lang="en-US" sz="2400" b="0" i="0" u="none" strike="noStrike" kern="1200" cap="none" spc="0" normalizeH="0" baseline="0" noProof="0">
              <a:ln>
                <a:noFill/>
              </a:ln>
              <a:solidFill>
                <a:prstClr val="white"/>
              </a:solidFill>
              <a:effectLst/>
              <a:uLnTx/>
              <a:uFill>
                <a:solidFill>
                  <a:srgbClr val="E47100"/>
                </a:solidFill>
              </a:uFill>
              <a:latin typeface="ITC Franklin Gothic Std Book" panose="020B0504030503020204" pitchFamily="34" charset="0"/>
            </a:endParaRPr>
          </a:p>
        </p:txBody>
      </p:sp>
      <p:sp>
        <p:nvSpPr>
          <p:cNvPr id="3" name="Text Placeholder 2"/>
          <p:cNvSpPr>
            <a:spLocks noGrp="1"/>
          </p:cNvSpPr>
          <p:nvPr>
            <p:ph type="body" sz="quarter" idx="10"/>
          </p:nvPr>
        </p:nvSpPr>
        <p:spPr>
          <a:xfrm>
            <a:off x="377952" y="3007399"/>
            <a:ext cx="11814048" cy="843202"/>
          </a:xfrm>
        </p:spPr>
        <p:txBody>
          <a:bodyPr/>
          <a:lstStyle/>
          <a:p>
            <a:pPr>
              <a:lnSpc>
                <a:spcPct val="100000"/>
              </a:lnSpc>
            </a:pPr>
            <a:r>
              <a:rPr lang="en-US" sz="4400">
                <a:latin typeface="ITC Franklin Gothic Std Book" panose="020B0504030503020204" pitchFamily="34" charset="0"/>
              </a:rPr>
              <a:t>BACKGROUND</a:t>
            </a:r>
          </a:p>
          <a:p>
            <a:pPr>
              <a:lnSpc>
                <a:spcPct val="100000"/>
              </a:lnSpc>
            </a:pPr>
            <a:endParaRPr lang="en-US"/>
          </a:p>
        </p:txBody>
      </p:sp>
    </p:spTree>
    <p:extLst>
      <p:ext uri="{BB962C8B-B14F-4D97-AF65-F5344CB8AC3E}">
        <p14:creationId xmlns:p14="http://schemas.microsoft.com/office/powerpoint/2010/main" val="242842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12B1E1-9A33-4129-A5F6-A019A4EAC196}"/>
              </a:ext>
            </a:extLst>
          </p:cNvPr>
          <p:cNvSpPr txBox="1"/>
          <p:nvPr/>
        </p:nvSpPr>
        <p:spPr>
          <a:xfrm>
            <a:off x="2420909" y="290592"/>
            <a:ext cx="7297522"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300" b="1" i="0" u="none" strike="noStrike" kern="1200" cap="none" spc="0" normalizeH="0" baseline="0" noProof="0">
                <a:ln>
                  <a:noFill/>
                </a:ln>
                <a:solidFill>
                  <a:srgbClr val="DE6201"/>
                </a:solidFill>
                <a:effectLst/>
                <a:uLnTx/>
                <a:uFillTx/>
                <a:latin typeface="ITC Franklin Gothic Std Book"/>
                <a:ea typeface="+mn-ea"/>
                <a:cs typeface="Calibri"/>
              </a:rPr>
              <a:t>Results: Article 15</a:t>
            </a:r>
            <a:endParaRPr kumimoji="0" lang="en-US" sz="4300" b="0" i="0" u="none" strike="noStrike" kern="1200" cap="none" spc="0" normalizeH="0" baseline="0" noProof="0">
              <a:ln>
                <a:noFill/>
              </a:ln>
              <a:solidFill>
                <a:prstClr val="black"/>
              </a:solidFill>
              <a:effectLst/>
              <a:uLnTx/>
              <a:uFillTx/>
              <a:latin typeface="ITC Franklin Gothic Std Book"/>
              <a:ea typeface="+mn-ea"/>
              <a:cs typeface="Calibri"/>
            </a:endParaRPr>
          </a:p>
        </p:txBody>
      </p:sp>
      <p:pic>
        <p:nvPicPr>
          <p:cNvPr id="4" name="Picture 3">
            <a:extLst>
              <a:ext uri="{FF2B5EF4-FFF2-40B4-BE49-F238E27FC236}">
                <a16:creationId xmlns:a16="http://schemas.microsoft.com/office/drawing/2014/main" id="{922B165F-0A35-2940-81F3-297E4335D820}"/>
              </a:ext>
            </a:extLst>
          </p:cNvPr>
          <p:cNvPicPr>
            <a:picLocks noChangeAspect="1"/>
          </p:cNvPicPr>
          <p:nvPr/>
        </p:nvPicPr>
        <p:blipFill>
          <a:blip r:embed="rId3"/>
          <a:stretch>
            <a:fillRect/>
          </a:stretch>
        </p:blipFill>
        <p:spPr>
          <a:xfrm>
            <a:off x="2164373" y="1713521"/>
            <a:ext cx="8046474" cy="3092939"/>
          </a:xfrm>
          <a:prstGeom prst="rect">
            <a:avLst/>
          </a:prstGeom>
        </p:spPr>
      </p:pic>
      <p:sp>
        <p:nvSpPr>
          <p:cNvPr id="5" name="TextBox 4">
            <a:extLst>
              <a:ext uri="{FF2B5EF4-FFF2-40B4-BE49-F238E27FC236}">
                <a16:creationId xmlns:a16="http://schemas.microsoft.com/office/drawing/2014/main" id="{FD598F25-61F8-C618-7338-C7B73126F346}"/>
              </a:ext>
            </a:extLst>
          </p:cNvPr>
          <p:cNvSpPr txBox="1"/>
          <p:nvPr/>
        </p:nvSpPr>
        <p:spPr>
          <a:xfrm>
            <a:off x="1248131" y="4809129"/>
            <a:ext cx="1029958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2400">
                <a:solidFill>
                  <a:srgbClr val="002060"/>
                </a:solidFill>
                <a:cs typeface="Arial"/>
              </a:rPr>
              <a:t>Effect of promotion probabilities on the presence of at least one Article 15 proceeding during an officer career.</a:t>
            </a:r>
          </a:p>
          <a:p>
            <a:pPr>
              <a:defRPr/>
            </a:pPr>
            <a:endParaRPr lang="en-US" sz="2400">
              <a:solidFill>
                <a:srgbClr val="002060"/>
              </a:solidFill>
              <a:latin typeface="Calibri"/>
              <a:cs typeface="Arial"/>
            </a:endParaRPr>
          </a:p>
          <a:p>
            <a:pPr>
              <a:defRPr/>
            </a:pPr>
            <a:r>
              <a:rPr lang="en-US" sz="2400">
                <a:solidFill>
                  <a:srgbClr val="002060"/>
                </a:solidFill>
                <a:latin typeface="Calibri"/>
                <a:cs typeface="Arial"/>
              </a:rPr>
              <a:t>Purple highlighted effects are significantly negative, indicating that an Article 15 is associated with a lower probability of promotion, e.g., from Captain to Major.</a:t>
            </a:r>
            <a:endParaRPr lang="en-US" sz="2400">
              <a:solidFill>
                <a:srgbClr val="002060"/>
              </a:solidFill>
              <a:cs typeface="Arial"/>
            </a:endParaRPr>
          </a:p>
        </p:txBody>
      </p:sp>
    </p:spTree>
    <p:extLst>
      <p:ext uri="{BB962C8B-B14F-4D97-AF65-F5344CB8AC3E}">
        <p14:creationId xmlns:p14="http://schemas.microsoft.com/office/powerpoint/2010/main" val="2355032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38A592-E290-5366-EC39-CC18FBC5CDD6}"/>
              </a:ext>
            </a:extLst>
          </p:cNvPr>
          <p:cNvSpPr>
            <a:spLocks noGrp="1"/>
          </p:cNvSpPr>
          <p:nvPr>
            <p:ph type="sldNum" sz="quarter" idx="12"/>
          </p:nvPr>
        </p:nvSpPr>
        <p:spPr/>
        <p:txBody>
          <a:bodyPr/>
          <a:lstStyle/>
          <a:p>
            <a:fld id="{6B0A811D-F3F9-4A1F-B241-B660D2918E75}" type="slidenum">
              <a:rPr lang="en-US" smtClean="0"/>
              <a:t>31</a:t>
            </a:fld>
            <a:endParaRPr lang="en-US"/>
          </a:p>
        </p:txBody>
      </p:sp>
      <p:sp>
        <p:nvSpPr>
          <p:cNvPr id="4" name="TextBox 3">
            <a:extLst>
              <a:ext uri="{FF2B5EF4-FFF2-40B4-BE49-F238E27FC236}">
                <a16:creationId xmlns:a16="http://schemas.microsoft.com/office/drawing/2014/main" id="{5BC66D4F-9562-2BD2-A457-E14DDC0F3874}"/>
              </a:ext>
            </a:extLst>
          </p:cNvPr>
          <p:cNvSpPr txBox="1"/>
          <p:nvPr/>
        </p:nvSpPr>
        <p:spPr>
          <a:xfrm>
            <a:off x="3925675" y="290592"/>
            <a:ext cx="5162569"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4300" b="1">
                <a:solidFill>
                  <a:srgbClr val="DE6201"/>
                </a:solidFill>
                <a:latin typeface="ITC Franklin Gothic Std Book"/>
                <a:cs typeface="Calibri"/>
              </a:rPr>
              <a:t>Model Takeaways</a:t>
            </a:r>
            <a:endParaRPr lang="en-US" sz="4300" b="0" i="0" u="none" strike="noStrike" kern="1200" cap="none" spc="0" normalizeH="0" baseline="0" noProof="0">
              <a:ln>
                <a:noFill/>
              </a:ln>
              <a:effectLst/>
              <a:uLnTx/>
              <a:uFillTx/>
              <a:latin typeface="ITC Franklin Gothic Std Book"/>
              <a:cs typeface="Calibri"/>
            </a:endParaRPr>
          </a:p>
        </p:txBody>
      </p:sp>
      <p:sp>
        <p:nvSpPr>
          <p:cNvPr id="6" name="TextBox 5">
            <a:extLst>
              <a:ext uri="{FF2B5EF4-FFF2-40B4-BE49-F238E27FC236}">
                <a16:creationId xmlns:a16="http://schemas.microsoft.com/office/drawing/2014/main" id="{756424FE-356C-7EA3-D2EC-3156837CCC3D}"/>
              </a:ext>
            </a:extLst>
          </p:cNvPr>
          <p:cNvSpPr txBox="1"/>
          <p:nvPr/>
        </p:nvSpPr>
        <p:spPr>
          <a:xfrm>
            <a:off x="1158783" y="1473706"/>
            <a:ext cx="10546162" cy="72409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2800">
                <a:solidFill>
                  <a:srgbClr val="002060"/>
                </a:solidFill>
                <a:latin typeface="ITC Franklin Gothic Std Book"/>
                <a:ea typeface="+mn-lt"/>
                <a:cs typeface="Calibri" panose="020F0502020204030204"/>
              </a:rPr>
              <a:t>This modeling framework lets us study drivers of transitions between officer career states. Likelihood of promotions are also influenced by:</a:t>
            </a:r>
            <a:endParaRPr lang="en-US" sz="2800">
              <a:solidFill>
                <a:srgbClr val="000000"/>
              </a:solidFill>
              <a:latin typeface="Calibri"/>
              <a:ea typeface="+mn-lt"/>
              <a:cs typeface="+mn-lt"/>
            </a:endParaRPr>
          </a:p>
          <a:p>
            <a:pPr marL="457200" indent="-457200">
              <a:buFont typeface="Arial"/>
              <a:buChar char="•"/>
              <a:defRPr/>
            </a:pPr>
            <a:r>
              <a:rPr lang="en-US" sz="2800">
                <a:solidFill>
                  <a:srgbClr val="002060"/>
                </a:solidFill>
                <a:latin typeface="ITC Franklin Gothic Std Book"/>
                <a:ea typeface="+mn-lt"/>
                <a:cs typeface="+mn-lt"/>
              </a:rPr>
              <a:t>Cumulative number of deployments</a:t>
            </a:r>
            <a:endParaRPr lang="en-US" sz="2800">
              <a:solidFill>
                <a:srgbClr val="000000"/>
              </a:solidFill>
              <a:latin typeface="Calibri"/>
              <a:ea typeface="+mn-lt"/>
              <a:cs typeface="+mn-lt"/>
            </a:endParaRPr>
          </a:p>
          <a:p>
            <a:pPr marL="457200" indent="-457200">
              <a:buFont typeface="Arial"/>
              <a:buChar char="•"/>
              <a:defRPr/>
            </a:pPr>
            <a:r>
              <a:rPr lang="en-US" sz="2800">
                <a:solidFill>
                  <a:srgbClr val="002060"/>
                </a:solidFill>
                <a:latin typeface="ITC Franklin Gothic Std Book"/>
                <a:ea typeface="+mn-lt"/>
                <a:cs typeface="+mn-lt"/>
              </a:rPr>
              <a:t>Education above bachelor's degree</a:t>
            </a:r>
            <a:endParaRPr lang="en-US" sz="2800">
              <a:solidFill>
                <a:srgbClr val="000000"/>
              </a:solidFill>
              <a:latin typeface="Calibri"/>
              <a:ea typeface="+mn-lt"/>
              <a:cs typeface="+mn-lt"/>
            </a:endParaRPr>
          </a:p>
          <a:p>
            <a:pPr marL="457200" indent="-457200">
              <a:buFont typeface="Arial"/>
              <a:buChar char="•"/>
              <a:defRPr/>
            </a:pPr>
            <a:r>
              <a:rPr lang="en-US" sz="2800">
                <a:solidFill>
                  <a:srgbClr val="002060"/>
                </a:solidFill>
                <a:latin typeface="ITC Franklin Gothic Std Book"/>
                <a:cs typeface="Calibri"/>
              </a:rPr>
              <a:t>Marital status</a:t>
            </a:r>
          </a:p>
          <a:p>
            <a:pPr>
              <a:defRPr/>
            </a:pPr>
            <a:endParaRPr lang="en-US" sz="2800">
              <a:solidFill>
                <a:srgbClr val="002060"/>
              </a:solidFill>
              <a:latin typeface="ITC Franklin Gothic Std Book"/>
              <a:cs typeface="Calibri"/>
            </a:endParaRPr>
          </a:p>
          <a:p>
            <a:pPr>
              <a:defRPr/>
            </a:pPr>
            <a:r>
              <a:rPr lang="en-US" sz="2800">
                <a:solidFill>
                  <a:srgbClr val="002060"/>
                </a:solidFill>
                <a:latin typeface="ITC Franklin Gothic Std Book"/>
                <a:cs typeface="Calibri"/>
              </a:rPr>
              <a:t>Next steps for model development:</a:t>
            </a:r>
            <a:endParaRPr lang="en-US"/>
          </a:p>
          <a:p>
            <a:pPr marL="914400" lvl="1" indent="-457200">
              <a:buFont typeface="Arial,Sans-Serif"/>
              <a:buChar char="•"/>
              <a:defRPr/>
            </a:pPr>
            <a:r>
              <a:rPr lang="en-US" sz="2800">
                <a:solidFill>
                  <a:srgbClr val="002060"/>
                </a:solidFill>
                <a:latin typeface="ITC Franklin Gothic Std Book"/>
                <a:cs typeface="Calibri"/>
              </a:rPr>
              <a:t>Focus on specific MOS branches (Infantry, Armor, Cyber)</a:t>
            </a:r>
            <a:endParaRPr lang="en-US" sz="2800">
              <a:ea typeface="+mn-lt"/>
              <a:cs typeface="+mn-lt"/>
            </a:endParaRPr>
          </a:p>
          <a:p>
            <a:pPr marL="914400" lvl="1" indent="-457200">
              <a:buFont typeface="Arial"/>
              <a:buChar char="•"/>
              <a:defRPr/>
            </a:pPr>
            <a:r>
              <a:rPr lang="en-US" sz="2800">
                <a:solidFill>
                  <a:srgbClr val="002060"/>
                </a:solidFill>
                <a:latin typeface="ITC Franklin Gothic Std Book"/>
                <a:cs typeface="Calibri"/>
              </a:rPr>
              <a:t>Expand career states using officer positions from OER data.</a:t>
            </a:r>
            <a:endParaRPr lang="en-US">
              <a:solidFill>
                <a:srgbClr val="000000"/>
              </a:solidFill>
              <a:latin typeface="Calibri" panose="020F0502020204030204"/>
              <a:cs typeface="Calibri"/>
            </a:endParaRPr>
          </a:p>
          <a:p>
            <a:pPr>
              <a:lnSpc>
                <a:spcPct val="110000"/>
              </a:lnSpc>
              <a:spcBef>
                <a:spcPts val="1000"/>
              </a:spcBef>
              <a:defRPr/>
            </a:pPr>
            <a:endParaRPr lang="en-US" sz="2800">
              <a:solidFill>
                <a:srgbClr val="002060"/>
              </a:solidFill>
              <a:latin typeface="ITC Franklin Gothic Std Book"/>
              <a:cs typeface="Calibri"/>
            </a:endParaRPr>
          </a:p>
          <a:p>
            <a:pPr>
              <a:lnSpc>
                <a:spcPct val="110000"/>
              </a:lnSpc>
              <a:spcBef>
                <a:spcPts val="1000"/>
              </a:spcBef>
              <a:defRPr/>
            </a:pPr>
            <a:endParaRPr lang="en-US" sz="2800">
              <a:solidFill>
                <a:srgbClr val="002060"/>
              </a:solidFill>
              <a:latin typeface="ITC Franklin Gothic Std Book"/>
              <a:cs typeface="Calibri"/>
            </a:endParaRPr>
          </a:p>
          <a:p>
            <a:pPr>
              <a:lnSpc>
                <a:spcPct val="110000"/>
              </a:lnSpc>
              <a:spcBef>
                <a:spcPts val="1000"/>
              </a:spcBef>
              <a:defRPr/>
            </a:pPr>
            <a:endParaRPr lang="en-US" sz="2800">
              <a:solidFill>
                <a:srgbClr val="002060"/>
              </a:solidFill>
              <a:latin typeface="ITC Franklin Gothic Std Book"/>
              <a:cs typeface="Calibri"/>
            </a:endParaRPr>
          </a:p>
          <a:p>
            <a:pPr>
              <a:lnSpc>
                <a:spcPct val="110000"/>
              </a:lnSpc>
              <a:spcBef>
                <a:spcPts val="1000"/>
              </a:spcBef>
              <a:defRPr/>
            </a:pPr>
            <a:endParaRPr lang="en-US" sz="2800">
              <a:solidFill>
                <a:srgbClr val="002060"/>
              </a:solidFill>
              <a:latin typeface="ITC Franklin Gothic Std Book"/>
              <a:cs typeface="Calibri"/>
            </a:endParaRPr>
          </a:p>
          <a:p>
            <a:pPr>
              <a:spcAft>
                <a:spcPts val="600"/>
              </a:spcAft>
              <a:defRPr/>
            </a:pPr>
            <a:endParaRPr lang="en-US" sz="2800">
              <a:solidFill>
                <a:srgbClr val="002060"/>
              </a:solidFill>
              <a:latin typeface="ITC Franklin Gothic Std Book"/>
              <a:cs typeface="Calibri"/>
            </a:endParaRPr>
          </a:p>
        </p:txBody>
      </p:sp>
    </p:spTree>
    <p:extLst>
      <p:ext uri="{BB962C8B-B14F-4D97-AF65-F5344CB8AC3E}">
        <p14:creationId xmlns:p14="http://schemas.microsoft.com/office/powerpoint/2010/main" val="3208421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2228F6-B79D-7F4F-A948-48D1E48BB5B1}"/>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B0A811D-F3F9-4A1F-B241-B660D2918E7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AB61431-0E06-274B-AED8-42825ABAB807}"/>
              </a:ext>
            </a:extLst>
          </p:cNvPr>
          <p:cNvSpPr txBox="1"/>
          <p:nvPr/>
        </p:nvSpPr>
        <p:spPr>
          <a:xfrm>
            <a:off x="317498" y="290592"/>
            <a:ext cx="11766327"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300" b="1">
                <a:solidFill>
                  <a:srgbClr val="DE6201"/>
                </a:solidFill>
                <a:latin typeface="ITC Franklin Gothic Std Book"/>
                <a:cs typeface="Calibri"/>
              </a:rPr>
              <a:t>N</a:t>
            </a:r>
            <a:r>
              <a:rPr kumimoji="0" lang="en-US" sz="4300" b="1" i="0" u="none" strike="noStrike" kern="1200" cap="none" spc="0" normalizeH="0" baseline="0" noProof="0">
                <a:ln>
                  <a:noFill/>
                </a:ln>
                <a:solidFill>
                  <a:srgbClr val="DE6201"/>
                </a:solidFill>
                <a:effectLst/>
                <a:uLnTx/>
                <a:uFillTx/>
                <a:latin typeface="ITC Franklin Gothic Std Book"/>
                <a:ea typeface="+mn-ea"/>
                <a:cs typeface="Calibri"/>
              </a:rPr>
              <a:t>o-cost Extension (6 months)</a:t>
            </a:r>
            <a:endParaRPr kumimoji="0" lang="en-US" sz="4300" b="0" i="0" u="none" strike="noStrike" kern="1200" cap="none" spc="0" normalizeH="0" baseline="0" noProof="0">
              <a:ln>
                <a:noFill/>
              </a:ln>
              <a:solidFill>
                <a:prstClr val="black"/>
              </a:solidFill>
              <a:effectLst/>
              <a:uLnTx/>
              <a:uFillTx/>
              <a:latin typeface="ITC Franklin Gothic Std Book"/>
              <a:ea typeface="+mn-ea"/>
              <a:cs typeface="Calibri"/>
            </a:endParaRPr>
          </a:p>
        </p:txBody>
      </p:sp>
      <p:sp>
        <p:nvSpPr>
          <p:cNvPr id="4" name="TextBox 3">
            <a:extLst>
              <a:ext uri="{FF2B5EF4-FFF2-40B4-BE49-F238E27FC236}">
                <a16:creationId xmlns:a16="http://schemas.microsoft.com/office/drawing/2014/main" id="{FE59E6EE-8FC5-2E4A-89AE-69547C9A2341}"/>
              </a:ext>
            </a:extLst>
          </p:cNvPr>
          <p:cNvSpPr txBox="1"/>
          <p:nvPr/>
        </p:nvSpPr>
        <p:spPr>
          <a:xfrm>
            <a:off x="1158783" y="1473706"/>
            <a:ext cx="10229861" cy="49398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0" indent="-4572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rPr>
              <a:t>Expand the model using detailed Officer position descriptions from evaluation reports (via text analysis in the </a:t>
            </a:r>
            <a:r>
              <a:rPr kumimoji="0" lang="en-US" sz="2800" b="0" i="0" u="none" strike="noStrike" kern="1200" cap="none" spc="0" normalizeH="0" baseline="0" noProof="0" err="1">
                <a:ln>
                  <a:noFill/>
                </a:ln>
                <a:solidFill>
                  <a:srgbClr val="002060"/>
                </a:solidFill>
                <a:effectLst/>
                <a:uLnTx/>
                <a:uFillTx/>
                <a:latin typeface="ITC Franklin Gothic Std Book"/>
                <a:ea typeface="+mn-lt"/>
                <a:cs typeface="Calibri" panose="020F0502020204030204"/>
              </a:rPr>
              <a:t>cPDE</a:t>
            </a:r>
            <a:r>
              <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rPr>
              <a:t>)</a:t>
            </a:r>
          </a:p>
          <a:p>
            <a:pPr marL="457200" marR="0" lvl="0" indent="-4572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rPr>
              <a:t>Incorporate Officer skills into the model using DTMS data</a:t>
            </a:r>
          </a:p>
          <a:p>
            <a:pPr marL="457200" marR="0" lvl="0" indent="-4572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rPr>
              <a:t>Focus on key career points identified in the conceptual model, e.g.</a:t>
            </a:r>
          </a:p>
          <a:p>
            <a:pPr marL="914400" lvl="1" indent="-457200">
              <a:spcAft>
                <a:spcPts val="600"/>
              </a:spcAft>
              <a:buFont typeface="Arial" panose="020B0604020202020204" pitchFamily="34" charset="0"/>
              <a:buChar char="•"/>
              <a:defRPr/>
            </a:pPr>
            <a:r>
              <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rPr>
              <a:t>Assignments/postings</a:t>
            </a:r>
          </a:p>
          <a:p>
            <a:pPr marL="914400" lvl="1" indent="-457200">
              <a:spcAft>
                <a:spcPts val="600"/>
              </a:spcAft>
              <a:buFont typeface="Arial" panose="020B0604020202020204" pitchFamily="34" charset="0"/>
              <a:buChar char="•"/>
              <a:defRPr/>
            </a:pPr>
            <a:r>
              <a:rPr lang="en-US" sz="2800">
                <a:solidFill>
                  <a:srgbClr val="002060"/>
                </a:solidFill>
                <a:latin typeface="ITC Franklin Gothic Std Book"/>
                <a:ea typeface="+mn-lt"/>
                <a:cs typeface="Calibri" panose="020F0502020204030204"/>
              </a:rPr>
              <a:t>C</a:t>
            </a:r>
            <a:r>
              <a:rPr kumimoji="0" lang="en-US" sz="2800" b="0" i="0" u="none" strike="noStrike" kern="1200" cap="none" spc="0" normalizeH="0" baseline="0" noProof="0" err="1">
                <a:ln>
                  <a:noFill/>
                </a:ln>
                <a:solidFill>
                  <a:srgbClr val="002060"/>
                </a:solidFill>
                <a:effectLst/>
                <a:uLnTx/>
                <a:uFillTx/>
                <a:latin typeface="ITC Franklin Gothic Std Book"/>
                <a:ea typeface="+mn-lt"/>
                <a:cs typeface="Calibri" panose="020F0502020204030204"/>
              </a:rPr>
              <a:t>ounterproductive</a:t>
            </a:r>
            <a:r>
              <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rPr>
              <a:t> behavior</a:t>
            </a:r>
          </a:p>
          <a:p>
            <a:pPr marL="914400" lvl="1" indent="-457200">
              <a:spcAft>
                <a:spcPts val="600"/>
              </a:spcAft>
              <a:buFont typeface="Arial" panose="020B0604020202020204" pitchFamily="34" charset="0"/>
              <a:buChar char="•"/>
              <a:defRPr/>
            </a:pPr>
            <a:r>
              <a:rPr lang="en-US" sz="2800">
                <a:solidFill>
                  <a:srgbClr val="002060"/>
                </a:solidFill>
                <a:latin typeface="ITC Franklin Gothic Std Book"/>
                <a:ea typeface="+mn-lt"/>
                <a:cs typeface="Calibri" panose="020F0502020204030204"/>
              </a:rPr>
              <a:t>P</a:t>
            </a:r>
            <a:r>
              <a:rPr kumimoji="0" lang="en-US" sz="2800" b="0" i="0" u="none" strike="noStrike" kern="1200" cap="none" spc="0" normalizeH="0" baseline="0" noProof="0" err="1">
                <a:ln>
                  <a:noFill/>
                </a:ln>
                <a:solidFill>
                  <a:srgbClr val="002060"/>
                </a:solidFill>
                <a:effectLst/>
                <a:uLnTx/>
                <a:uFillTx/>
                <a:latin typeface="ITC Franklin Gothic Std Book"/>
                <a:ea typeface="+mn-lt"/>
                <a:cs typeface="Calibri" panose="020F0502020204030204"/>
              </a:rPr>
              <a:t>erformance</a:t>
            </a:r>
            <a:r>
              <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rPr>
              <a:t> dynamics</a:t>
            </a:r>
          </a:p>
          <a:p>
            <a:pPr marL="457200" marR="0" lvl="1" indent="0" algn="l" defTabSz="4572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endParaRPr>
          </a:p>
          <a:p>
            <a:pPr marL="914400" marR="0" lvl="1" indent="-4572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endParaRPr>
          </a:p>
        </p:txBody>
      </p:sp>
    </p:spTree>
    <p:extLst>
      <p:ext uri="{BB962C8B-B14F-4D97-AF65-F5344CB8AC3E}">
        <p14:creationId xmlns:p14="http://schemas.microsoft.com/office/powerpoint/2010/main" val="2208354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0E47DF-4DA1-0646-9AE2-223CD13E92E1}"/>
              </a:ext>
            </a:extLst>
          </p:cNvPr>
          <p:cNvSpPr txBox="1"/>
          <p:nvPr/>
        </p:nvSpPr>
        <p:spPr>
          <a:xfrm>
            <a:off x="2558005" y="290592"/>
            <a:ext cx="7433488"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300" b="1" i="0" u="none" strike="noStrike" kern="1200" cap="none" spc="0" normalizeH="0" baseline="0" noProof="0">
                <a:ln>
                  <a:noFill/>
                </a:ln>
                <a:solidFill>
                  <a:srgbClr val="DE6201"/>
                </a:solidFill>
                <a:effectLst/>
                <a:uLnTx/>
                <a:uFillTx/>
                <a:latin typeface="ITC Franklin Gothic Std Book"/>
                <a:ea typeface="+mn-ea"/>
                <a:cs typeface="Calibri"/>
              </a:rPr>
              <a:t>Proposed Year 4 Extension</a:t>
            </a:r>
            <a:endParaRPr kumimoji="0" lang="en-US" sz="4300" b="0" i="0" u="none" strike="noStrike" kern="1200" cap="none" spc="0" normalizeH="0" baseline="0" noProof="0">
              <a:ln>
                <a:noFill/>
              </a:ln>
              <a:solidFill>
                <a:prstClr val="black"/>
              </a:solidFill>
              <a:effectLst/>
              <a:uLnTx/>
              <a:uFillTx/>
              <a:latin typeface="ITC Franklin Gothic Std Book"/>
              <a:ea typeface="+mn-ea"/>
              <a:cs typeface="Calibri"/>
            </a:endParaRPr>
          </a:p>
        </p:txBody>
      </p:sp>
      <p:sp>
        <p:nvSpPr>
          <p:cNvPr id="4" name="TextBox 3">
            <a:extLst>
              <a:ext uri="{FF2B5EF4-FFF2-40B4-BE49-F238E27FC236}">
                <a16:creationId xmlns:a16="http://schemas.microsoft.com/office/drawing/2014/main" id="{46BC5278-C47C-7A4D-A0A5-E8444143B0B4}"/>
              </a:ext>
            </a:extLst>
          </p:cNvPr>
          <p:cNvSpPr txBox="1"/>
          <p:nvPr/>
        </p:nvSpPr>
        <p:spPr>
          <a:xfrm>
            <a:off x="1158783" y="1473706"/>
            <a:ext cx="10229861" cy="4001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0" indent="-4572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rPr>
              <a:t>Add data on recruiting to modeling framework</a:t>
            </a:r>
          </a:p>
          <a:p>
            <a:pPr marL="914400" marR="0" lvl="1" indent="-4572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rPr>
              <a:t>Effect of waivers and incentives</a:t>
            </a:r>
          </a:p>
          <a:p>
            <a:pPr marL="914400" marR="0" lvl="1" indent="-4572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rPr>
              <a:t>Bring recruiting center data into the PDE</a:t>
            </a:r>
          </a:p>
          <a:p>
            <a:pPr marL="457200" marR="0" lvl="0" indent="-4572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rPr>
              <a:t>Career outcomes with recruiting data:</a:t>
            </a:r>
          </a:p>
          <a:p>
            <a:pPr marL="914400" marR="0" lvl="1" indent="-4572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rPr>
              <a:t>Geographic effect (around Army posts)</a:t>
            </a:r>
          </a:p>
          <a:p>
            <a:pPr marL="914400" marR="0" lvl="1" indent="-4572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rPr>
              <a:t>External community characteristics</a:t>
            </a:r>
          </a:p>
          <a:p>
            <a:pPr marL="914400" marR="0" lvl="1" indent="-45720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002060"/>
                </a:solidFill>
                <a:effectLst/>
                <a:uLnTx/>
                <a:uFillTx/>
                <a:latin typeface="ITC Franklin Gothic Std Book"/>
                <a:ea typeface="+mn-lt"/>
                <a:cs typeface="Calibri" panose="020F0502020204030204"/>
              </a:rPr>
              <a:t>Counterfactual scenario analysis (recruitment/waiver strategies)</a:t>
            </a:r>
          </a:p>
        </p:txBody>
      </p:sp>
    </p:spTree>
    <p:extLst>
      <p:ext uri="{BB962C8B-B14F-4D97-AF65-F5344CB8AC3E}">
        <p14:creationId xmlns:p14="http://schemas.microsoft.com/office/powerpoint/2010/main" val="3268912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F19CDA00-F490-441C-AAA0-66DE3934C84B}"/>
              </a:ext>
            </a:extLst>
          </p:cNvPr>
          <p:cNvSpPr txBox="1">
            <a:spLocks/>
          </p:cNvSpPr>
          <p:nvPr/>
        </p:nvSpPr>
        <p:spPr>
          <a:xfrm>
            <a:off x="-106017" y="918614"/>
            <a:ext cx="12192000" cy="4572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en-US" sz="4400" b="1" i="0" u="none" strike="noStrike" kern="1200" cap="none" spc="0" normalizeH="0" baseline="0" noProof="0">
                <a:ln>
                  <a:noFill/>
                </a:ln>
                <a:solidFill>
                  <a:srgbClr val="DF6103"/>
                </a:solidFill>
                <a:effectLst/>
                <a:uLnTx/>
                <a:uFillTx/>
                <a:latin typeface="ITC Franklin Gothic Std Book" panose="020B0504030503020204" pitchFamily="34" charset="0"/>
                <a:ea typeface="+mn-ea"/>
                <a:cs typeface="+mn-cs"/>
              </a:rPr>
              <a:t>Thoughts and Discussion</a:t>
            </a:r>
          </a:p>
        </p:txBody>
      </p:sp>
      <p:grpSp>
        <p:nvGrpSpPr>
          <p:cNvPr id="2" name="Group 1">
            <a:extLst>
              <a:ext uri="{FF2B5EF4-FFF2-40B4-BE49-F238E27FC236}">
                <a16:creationId xmlns:a16="http://schemas.microsoft.com/office/drawing/2014/main" id="{E512778A-3D2F-B143-A2AF-75F669F0C936}"/>
              </a:ext>
            </a:extLst>
          </p:cNvPr>
          <p:cNvGrpSpPr/>
          <p:nvPr/>
        </p:nvGrpSpPr>
        <p:grpSpPr>
          <a:xfrm>
            <a:off x="4615623" y="2637803"/>
            <a:ext cx="2666999" cy="2300287"/>
            <a:chOff x="4957763" y="2081213"/>
            <a:chExt cx="2666999" cy="2300287"/>
          </a:xfrm>
        </p:grpSpPr>
        <p:pic>
          <p:nvPicPr>
            <p:cNvPr id="15" name="Picture 14" descr="Shape&#10;&#10;Description automatically generated with low confidence">
              <a:extLst>
                <a:ext uri="{FF2B5EF4-FFF2-40B4-BE49-F238E27FC236}">
                  <a16:creationId xmlns:a16="http://schemas.microsoft.com/office/drawing/2014/main" id="{ECB5E160-46B3-4B3B-B44B-1D2975537512}"/>
                </a:ext>
              </a:extLst>
            </p:cNvPr>
            <p:cNvPicPr>
              <a:picLocks noChangeAspect="1"/>
            </p:cNvPicPr>
            <p:nvPr/>
          </p:nvPicPr>
          <p:blipFill>
            <a:blip r:embed="rId3"/>
            <a:stretch>
              <a:fillRect/>
            </a:stretch>
          </p:blipFill>
          <p:spPr>
            <a:xfrm>
              <a:off x="5400675" y="2667000"/>
              <a:ext cx="1714500" cy="1714500"/>
            </a:xfrm>
            <a:prstGeom prst="rect">
              <a:avLst/>
            </a:prstGeom>
          </p:spPr>
        </p:pic>
        <p:sp>
          <p:nvSpPr>
            <p:cNvPr id="16" name="Speech Bubble: Oval 15">
              <a:extLst>
                <a:ext uri="{FF2B5EF4-FFF2-40B4-BE49-F238E27FC236}">
                  <a16:creationId xmlns:a16="http://schemas.microsoft.com/office/drawing/2014/main" id="{F4A81B82-FC3C-4F09-95E1-5D15A75ACEF5}"/>
                </a:ext>
              </a:extLst>
            </p:cNvPr>
            <p:cNvSpPr/>
            <p:nvPr/>
          </p:nvSpPr>
          <p:spPr>
            <a:xfrm>
              <a:off x="6286500" y="2081213"/>
              <a:ext cx="609600" cy="585787"/>
            </a:xfrm>
            <a:prstGeom prst="wedgeEllipse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Speech Bubble: Oval 37">
              <a:extLst>
                <a:ext uri="{FF2B5EF4-FFF2-40B4-BE49-F238E27FC236}">
                  <a16:creationId xmlns:a16="http://schemas.microsoft.com/office/drawing/2014/main" id="{C9B2F7C8-22F8-4249-B713-2B94A51A613E}"/>
                </a:ext>
              </a:extLst>
            </p:cNvPr>
            <p:cNvSpPr/>
            <p:nvPr/>
          </p:nvSpPr>
          <p:spPr>
            <a:xfrm>
              <a:off x="7015162" y="3067050"/>
              <a:ext cx="609600" cy="585787"/>
            </a:xfrm>
            <a:prstGeom prst="wedgeEllipseCallout">
              <a:avLst>
                <a:gd name="adj1" fmla="val -56771"/>
                <a:gd name="adj2" fmla="val 608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Speech Bubble: Oval 39">
              <a:extLst>
                <a:ext uri="{FF2B5EF4-FFF2-40B4-BE49-F238E27FC236}">
                  <a16:creationId xmlns:a16="http://schemas.microsoft.com/office/drawing/2014/main" id="{A41FAE51-0AC2-43A9-AAB7-67435296E240}"/>
                </a:ext>
              </a:extLst>
            </p:cNvPr>
            <p:cNvSpPr/>
            <p:nvPr/>
          </p:nvSpPr>
          <p:spPr>
            <a:xfrm>
              <a:off x="4957763" y="3019425"/>
              <a:ext cx="609600" cy="585787"/>
            </a:xfrm>
            <a:prstGeom prst="wedgeEllipseCallout">
              <a:avLst>
                <a:gd name="adj1" fmla="val 51823"/>
                <a:gd name="adj2" fmla="val 5924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Slide Number Placeholder 3">
            <a:extLst>
              <a:ext uri="{FF2B5EF4-FFF2-40B4-BE49-F238E27FC236}">
                <a16:creationId xmlns:a16="http://schemas.microsoft.com/office/drawing/2014/main" id="{66E17E48-B743-3947-B8B9-9796BFC0D1B3}"/>
              </a:ext>
            </a:extLst>
          </p:cNvPr>
          <p:cNvSpPr txBox="1">
            <a:spLocks/>
          </p:cNvSpPr>
          <p:nvPr/>
        </p:nvSpPr>
        <p:spPr>
          <a:xfrm>
            <a:off x="11826648" y="6492875"/>
            <a:ext cx="34476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34</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
        <p:nvSpPr>
          <p:cNvPr id="3" name="Title 2">
            <a:extLst>
              <a:ext uri="{FF2B5EF4-FFF2-40B4-BE49-F238E27FC236}">
                <a16:creationId xmlns:a16="http://schemas.microsoft.com/office/drawing/2014/main" id="{59399492-13C0-BC42-8936-B3BBAD7218F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9761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047861" y="4949344"/>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sp>
        <p:nvSpPr>
          <p:cNvPr id="8" name="Text Placeholder 1"/>
          <p:cNvSpPr txBox="1">
            <a:spLocks/>
          </p:cNvSpPr>
          <p:nvPr/>
        </p:nvSpPr>
        <p:spPr>
          <a:xfrm>
            <a:off x="245880" y="4581024"/>
            <a:ext cx="11814048" cy="931879"/>
          </a:xfrm>
          <a:prstGeom prst="rect">
            <a:avLst/>
          </a:prstGeom>
        </p:spPr>
        <p:txBody>
          <a:bodyPr/>
          <a:lstStyle>
            <a:lvl1pPr marL="0" indent="0" algn="ctr" defTabSz="685800" rtl="0" eaLnBrk="1" latinLnBrk="0" hangingPunct="1">
              <a:lnSpc>
                <a:spcPct val="90000"/>
              </a:lnSpc>
              <a:spcBef>
                <a:spcPts val="750"/>
              </a:spcBef>
              <a:buFont typeface="Arial"/>
              <a:buNone/>
              <a:defRPr sz="2700" b="1" i="0" u="none" kern="1200"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lgn="l" defTabSz="685800" rtl="0" eaLnBrk="1" latinLnBrk="0" hangingPunct="1">
              <a:lnSpc>
                <a:spcPct val="90000"/>
              </a:lnSpc>
              <a:spcBef>
                <a:spcPts val="375"/>
              </a:spcBef>
              <a:buFont typeface="Arial"/>
              <a:buNone/>
              <a:defRPr sz="1800" b="1" i="0" kern="1200">
                <a:solidFill>
                  <a:schemeClr val="bg1"/>
                </a:solidFill>
                <a:latin typeface="ITC Franklin Gothic Std Med" charset="0"/>
                <a:ea typeface="ITC Franklin Gothic Std Med" charset="0"/>
                <a:cs typeface="ITC Franklin Gothic Std Med" charset="0"/>
              </a:defRPr>
            </a:lvl2pPr>
            <a:lvl3pPr marL="685800" indent="0" algn="l" defTabSz="685800" rtl="0" eaLnBrk="1" latinLnBrk="0" hangingPunct="1">
              <a:lnSpc>
                <a:spcPct val="90000"/>
              </a:lnSpc>
              <a:spcBef>
                <a:spcPts val="375"/>
              </a:spcBef>
              <a:buFont typeface="Arial"/>
              <a:buNone/>
              <a:defRPr sz="1500" b="1" i="0" kern="1200">
                <a:solidFill>
                  <a:schemeClr val="bg1"/>
                </a:solidFill>
                <a:latin typeface="ITC Franklin Gothic Std Med" charset="0"/>
                <a:ea typeface="ITC Franklin Gothic Std Med" charset="0"/>
                <a:cs typeface="ITC Franklin Gothic Std Med" charset="0"/>
              </a:defRPr>
            </a:lvl3pPr>
            <a:lvl4pPr marL="10287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4pPr>
            <a:lvl5pPr marL="13716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a:buNone/>
              <a:tabLst/>
              <a:defRPr/>
            </a:pPr>
            <a:endParaRPr kumimoji="0" lang="en-US" sz="2400" b="0" i="0" u="none" strike="noStrike" kern="1200" cap="none" spc="0" normalizeH="0" baseline="0" noProof="0">
              <a:ln>
                <a:noFill/>
              </a:ln>
              <a:solidFill>
                <a:prstClr val="white"/>
              </a:solidFill>
              <a:effectLst/>
              <a:uLnTx/>
              <a:uFill>
                <a:solidFill>
                  <a:srgbClr val="E47100"/>
                </a:solidFill>
              </a:uFill>
              <a:latin typeface="ITC Franklin Gothic Std Book" panose="020B0504030503020204" pitchFamily="34" charset="0"/>
            </a:endParaRPr>
          </a:p>
        </p:txBody>
      </p:sp>
      <p:sp>
        <p:nvSpPr>
          <p:cNvPr id="3" name="Text Placeholder 2"/>
          <p:cNvSpPr>
            <a:spLocks noGrp="1"/>
          </p:cNvSpPr>
          <p:nvPr>
            <p:ph type="body" sz="quarter" idx="10"/>
          </p:nvPr>
        </p:nvSpPr>
        <p:spPr>
          <a:xfrm>
            <a:off x="377952" y="3007399"/>
            <a:ext cx="11814048" cy="843202"/>
          </a:xfrm>
        </p:spPr>
        <p:txBody>
          <a:bodyPr/>
          <a:lstStyle/>
          <a:p>
            <a:pPr>
              <a:lnSpc>
                <a:spcPct val="100000"/>
              </a:lnSpc>
            </a:pPr>
            <a:r>
              <a:rPr lang="en-US" sz="4400">
                <a:latin typeface="ITC Franklin Gothic Std Book" panose="020B0504030503020204" pitchFamily="34" charset="0"/>
              </a:rPr>
              <a:t>Sequence Analysis</a:t>
            </a:r>
            <a:endParaRPr lang="en-US"/>
          </a:p>
        </p:txBody>
      </p:sp>
    </p:spTree>
    <p:extLst>
      <p:ext uri="{BB962C8B-B14F-4D97-AF65-F5344CB8AC3E}">
        <p14:creationId xmlns:p14="http://schemas.microsoft.com/office/powerpoint/2010/main" val="2224254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DCDE32-F1AA-4642-A634-6732C1B80736}"/>
              </a:ext>
            </a:extLst>
          </p:cNvPr>
          <p:cNvSpPr/>
          <p:nvPr/>
        </p:nvSpPr>
        <p:spPr>
          <a:xfrm>
            <a:off x="1460" y="100941"/>
            <a:ext cx="12190540" cy="1730923"/>
          </a:xfrm>
          <a:prstGeom prst="rect">
            <a:avLst/>
          </a:prstGeom>
        </p:spPr>
        <p:txBody>
          <a:bodyPr wrap="square" lIns="91440" tIns="45720" rIns="91440" bIns="45720" anchor="t">
            <a:spAutoFit/>
          </a:bodyPr>
          <a:lstStyle/>
          <a:p>
            <a:pPr algn="ctr" defTabSz="914400">
              <a:lnSpc>
                <a:spcPct val="80000"/>
              </a:lnSpc>
              <a:defRPr/>
            </a:pPr>
            <a:r>
              <a:rPr lang="en-US" sz="4400" b="1" dirty="0">
                <a:solidFill>
                  <a:srgbClr val="DE6201"/>
                </a:solidFill>
                <a:latin typeface="ITC Franklin Gothic Std Book"/>
              </a:rPr>
              <a:t>Using Sequence</a:t>
            </a:r>
            <a:r>
              <a:rPr kumimoji="0" lang="en-US" sz="4400" b="1" i="0" u="none" strike="noStrike" kern="1200" cap="none" spc="0" normalizeH="0" baseline="0" noProof="0" dirty="0">
                <a:ln>
                  <a:noFill/>
                </a:ln>
                <a:solidFill>
                  <a:srgbClr val="DE6201"/>
                </a:solidFill>
                <a:effectLst/>
                <a:uLnTx/>
                <a:uFillTx/>
                <a:latin typeface="ITC Franklin Gothic Std Book"/>
              </a:rPr>
              <a:t> and </a:t>
            </a:r>
            <a:r>
              <a:rPr lang="en-US" sz="4400" b="1" dirty="0">
                <a:solidFill>
                  <a:srgbClr val="DE6201"/>
                </a:solidFill>
                <a:latin typeface="ITC Franklin Gothic Std Book"/>
              </a:rPr>
              <a:t>Clustering</a:t>
            </a:r>
            <a:br>
              <a:rPr lang="en-US" sz="4400" b="1" dirty="0">
                <a:latin typeface="ITC Franklin Gothic Std Book"/>
              </a:rPr>
            </a:br>
            <a:r>
              <a:rPr lang="en-US" sz="4400" b="1" dirty="0">
                <a:solidFill>
                  <a:srgbClr val="DE6201"/>
                </a:solidFill>
                <a:latin typeface="ITC Franklin Gothic Std Book"/>
              </a:rPr>
              <a:t> to Analyze </a:t>
            </a:r>
            <a:endParaRPr lang="en-US" dirty="0"/>
          </a:p>
          <a:p>
            <a:pPr algn="ctr" defTabSz="914400">
              <a:lnSpc>
                <a:spcPct val="80000"/>
              </a:lnSpc>
              <a:defRPr/>
            </a:pPr>
            <a:r>
              <a:rPr lang="en-US" sz="4400" b="1" dirty="0">
                <a:solidFill>
                  <a:srgbClr val="DE6201"/>
                </a:solidFill>
                <a:latin typeface="ITC Franklin Gothic Std Book"/>
              </a:rPr>
              <a:t> Progression</a:t>
            </a:r>
            <a:endParaRPr lang="en-US" dirty="0"/>
          </a:p>
        </p:txBody>
      </p:sp>
      <p:sp>
        <p:nvSpPr>
          <p:cNvPr id="2" name="TextBox 1">
            <a:extLst>
              <a:ext uri="{FF2B5EF4-FFF2-40B4-BE49-F238E27FC236}">
                <a16:creationId xmlns:a16="http://schemas.microsoft.com/office/drawing/2014/main" id="{FA17DC2D-AC8B-452E-A54D-EEF2379A7FFD}"/>
              </a:ext>
            </a:extLst>
          </p:cNvPr>
          <p:cNvSpPr txBox="1"/>
          <p:nvPr/>
        </p:nvSpPr>
        <p:spPr>
          <a:xfrm>
            <a:off x="704886" y="1432748"/>
            <a:ext cx="11227072" cy="5062924"/>
          </a:xfrm>
          <a:prstGeom prst="rect">
            <a:avLst/>
          </a:prstGeom>
          <a:noFill/>
        </p:spPr>
        <p:txBody>
          <a:bodyPr wrap="square" lIns="91440" tIns="45720" rIns="91440" bIns="45720" rtlCol="0" anchor="t">
            <a:spAutoFit/>
          </a:bodyPr>
          <a:lstStyle/>
          <a:p>
            <a:pPr defTabSz="914400">
              <a:spcAft>
                <a:spcPts val="600"/>
              </a:spcAft>
              <a:defRPr/>
            </a:pPr>
            <a:r>
              <a:rPr lang="en-US" sz="2400" b="1">
                <a:solidFill>
                  <a:srgbClr val="002060"/>
                </a:solidFill>
                <a:latin typeface="ITC Franklin Gothic Std Book" panose="020B0504030503020204" pitchFamily="34" charset="0"/>
                <a:ea typeface="+mn-lt"/>
                <a:cs typeface="+mn-lt"/>
              </a:rPr>
              <a:t>Career progression </a:t>
            </a:r>
            <a:r>
              <a:rPr kumimoji="0" lang="en-US" sz="2400" b="1" i="0" u="none" strike="noStrike" kern="1200" cap="none" spc="0" normalizeH="0" baseline="0" noProof="0">
                <a:ln>
                  <a:noFill/>
                </a:ln>
                <a:solidFill>
                  <a:srgbClr val="002060"/>
                </a:solidFill>
                <a:effectLst/>
                <a:uLnTx/>
                <a:uFillTx/>
                <a:latin typeface="ITC Franklin Gothic Std Book" panose="020B0504030503020204" pitchFamily="34" charset="0"/>
                <a:ea typeface="+mn-lt"/>
                <a:cs typeface="+mn-lt"/>
              </a:rPr>
              <a:t>is </a:t>
            </a:r>
            <a:r>
              <a:rPr lang="en-US" sz="2400" b="1">
                <a:solidFill>
                  <a:srgbClr val="002060"/>
                </a:solidFill>
                <a:latin typeface="ITC Franklin Gothic Std Book" panose="020B0504030503020204" pitchFamily="34" charset="0"/>
                <a:ea typeface="+mn-lt"/>
                <a:cs typeface="+mn-lt"/>
              </a:rPr>
              <a:t>captured by transitions between employment,  unemployment, and education</a:t>
            </a:r>
            <a:r>
              <a:rPr lang="en-US" sz="2400">
                <a:solidFill>
                  <a:srgbClr val="002060"/>
                </a:solidFill>
                <a:latin typeface="ITC Franklin Gothic Std Book" panose="020B0504030503020204" pitchFamily="34" charset="0"/>
                <a:ea typeface="+mn-lt"/>
                <a:cs typeface="+mn-lt"/>
              </a:rPr>
              <a:t> </a:t>
            </a:r>
            <a:endParaRPr lang="en-US">
              <a:solidFill>
                <a:srgbClr val="002060"/>
              </a:solidFill>
              <a:latin typeface="ITC Franklin Gothic Std Book" panose="020B0504030503020204" pitchFamily="34" charset="0"/>
            </a:endParaRPr>
          </a:p>
          <a:p>
            <a:pPr marL="800100" lvl="1" indent="-342900" defTabSz="914400">
              <a:spcAft>
                <a:spcPts val="600"/>
              </a:spcAft>
              <a:buFont typeface="Arial"/>
              <a:buChar char="•"/>
              <a:defRPr/>
            </a:pPr>
            <a:r>
              <a:rPr lang="en-US" sz="2400">
                <a:solidFill>
                  <a:srgbClr val="002060"/>
                </a:solidFill>
                <a:latin typeface="ITC Franklin Gothic Std Book" panose="020B0504030503020204" pitchFamily="34" charset="0"/>
                <a:cs typeface="Calibri"/>
              </a:rPr>
              <a:t>Transitions are ordered into </a:t>
            </a:r>
            <a:r>
              <a:rPr lang="en-US" sz="2400" b="1">
                <a:solidFill>
                  <a:srgbClr val="002060"/>
                </a:solidFill>
                <a:latin typeface="ITC Franklin Gothic Std Book" panose="020B0504030503020204" pitchFamily="34" charset="0"/>
                <a:cs typeface="Calibri"/>
              </a:rPr>
              <a:t>sequences of states</a:t>
            </a:r>
          </a:p>
          <a:p>
            <a:pPr marL="1257300" lvl="2" indent="-342900" defTabSz="914400">
              <a:spcAft>
                <a:spcPts val="600"/>
              </a:spcAft>
              <a:buFont typeface="System Font Regular"/>
              <a:buChar char="–"/>
              <a:defRPr/>
            </a:pPr>
            <a:r>
              <a:rPr lang="en-US" sz="2400">
                <a:solidFill>
                  <a:srgbClr val="002060"/>
                </a:solidFill>
                <a:latin typeface="ITC Franklin Gothic Std Book" panose="020B0504030503020204" pitchFamily="34" charset="0"/>
                <a:cs typeface="Calibri"/>
              </a:rPr>
              <a:t>Job zones, education, and unemployment</a:t>
            </a:r>
          </a:p>
          <a:p>
            <a:pPr marL="800100" lvl="1" indent="-342900" defTabSz="914400">
              <a:spcAft>
                <a:spcPts val="600"/>
              </a:spcAft>
              <a:buFont typeface="Arial"/>
              <a:buChar char="•"/>
              <a:defRPr/>
            </a:pPr>
            <a:r>
              <a:rPr lang="en-US" sz="2400">
                <a:solidFill>
                  <a:srgbClr val="002060"/>
                </a:solidFill>
                <a:latin typeface="ITC Franklin Gothic Std Book" panose="020B0504030503020204" pitchFamily="34" charset="0"/>
                <a:cs typeface="Calibri"/>
              </a:rPr>
              <a:t>Sequences are standardized for periods of 10, 20, and 30 years after exiting the military</a:t>
            </a:r>
            <a:endParaRPr lang="en-US" sz="2400" b="0" i="0" u="none" strike="noStrike" kern="1200" cap="none" spc="0" normalizeH="0" baseline="0" noProof="0">
              <a:ln>
                <a:noFill/>
              </a:ln>
              <a:solidFill>
                <a:srgbClr val="002060"/>
              </a:solidFill>
              <a:effectLst/>
              <a:uLnTx/>
              <a:uFillTx/>
              <a:latin typeface="ITC Franklin Gothic Std Book" panose="020B0504030503020204" pitchFamily="34" charset="0"/>
              <a:cs typeface="Calibri"/>
            </a:endParaRPr>
          </a:p>
          <a:p>
            <a:pPr marL="12700" defTabSz="914400">
              <a:spcAft>
                <a:spcPts val="600"/>
              </a:spcAft>
              <a:defRPr/>
            </a:pPr>
            <a:r>
              <a:rPr lang="en-US" sz="2400" b="1">
                <a:solidFill>
                  <a:srgbClr val="002060"/>
                </a:solidFill>
                <a:latin typeface="ITC Franklin Gothic Std Book" panose="020B0504030503020204" pitchFamily="34" charset="0"/>
                <a:cs typeface="Calibri"/>
              </a:rPr>
              <a:t>Sequences with similar characteristics are grouped using cluster analysis</a:t>
            </a:r>
            <a:endParaRPr lang="en-US">
              <a:solidFill>
                <a:srgbClr val="002060"/>
              </a:solidFill>
              <a:latin typeface="ITC Franklin Gothic Std Book" panose="020B0504030503020204" pitchFamily="34" charset="0"/>
            </a:endParaRPr>
          </a:p>
          <a:p>
            <a:pPr marL="800100" lvl="1" indent="-342900" defTabSz="914400">
              <a:spcAft>
                <a:spcPts val="600"/>
              </a:spcAft>
              <a:buFont typeface="Arial"/>
              <a:buChar char="•"/>
              <a:defRPr/>
            </a:pPr>
            <a:r>
              <a:rPr lang="en-US" sz="2400">
                <a:solidFill>
                  <a:srgbClr val="002060"/>
                </a:solidFill>
                <a:latin typeface="ITC Franklin Gothic Std Book" panose="020B0504030503020204" pitchFamily="34" charset="0"/>
                <a:ea typeface="+mn-lt"/>
                <a:cs typeface="+mn-lt"/>
              </a:rPr>
              <a:t>Sequence clustering involves choosing a dissimilarity metric, a method </a:t>
            </a:r>
            <a:br>
              <a:rPr lang="en-US" sz="2400">
                <a:solidFill>
                  <a:srgbClr val="002060"/>
                </a:solidFill>
                <a:latin typeface="ITC Franklin Gothic Std Book" panose="020B0504030503020204" pitchFamily="34" charset="0"/>
                <a:ea typeface="+mn-lt"/>
                <a:cs typeface="+mn-lt"/>
              </a:rPr>
            </a:br>
            <a:r>
              <a:rPr lang="en-US" sz="2400">
                <a:solidFill>
                  <a:srgbClr val="002060"/>
                </a:solidFill>
                <a:latin typeface="ITC Franklin Gothic Std Book" panose="020B0504030503020204" pitchFamily="34" charset="0"/>
                <a:ea typeface="+mn-lt"/>
                <a:cs typeface="+mn-lt"/>
              </a:rPr>
              <a:t>of clustering, and the number of clusters. </a:t>
            </a:r>
          </a:p>
          <a:p>
            <a:pPr marL="800100" lvl="1" indent="-342900" defTabSz="914400">
              <a:spcAft>
                <a:spcPts val="600"/>
              </a:spcAft>
              <a:buFont typeface="Arial"/>
              <a:buChar char="•"/>
              <a:defRPr/>
            </a:pPr>
            <a:r>
              <a:rPr lang="en-US" sz="2400">
                <a:solidFill>
                  <a:srgbClr val="002060"/>
                </a:solidFill>
                <a:latin typeface="ITC Franklin Gothic Std Book" panose="020B0504030503020204" pitchFamily="34" charset="0"/>
                <a:ea typeface="+mn-lt"/>
                <a:cs typeface="+mn-lt"/>
              </a:rPr>
              <a:t>The optimal cluster solution is chosen based on criteria </a:t>
            </a: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lt"/>
                <a:cs typeface="+mn-lt"/>
              </a:rPr>
              <a:t>of </a:t>
            </a:r>
            <a:r>
              <a:rPr lang="en-US" sz="2400">
                <a:solidFill>
                  <a:srgbClr val="002060"/>
                </a:solidFill>
                <a:latin typeface="ITC Franklin Gothic Std Book" panose="020B0504030503020204" pitchFamily="34" charset="0"/>
                <a:ea typeface="+mn-lt"/>
                <a:cs typeface="+mn-lt"/>
              </a:rPr>
              <a:t>cluster quality and our ability to interpret the cluster</a:t>
            </a: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lt"/>
                <a:cs typeface="+mn-lt"/>
              </a:rPr>
              <a:t>.</a:t>
            </a:r>
            <a:r>
              <a:rPr lang="en-US" sz="2400">
                <a:solidFill>
                  <a:srgbClr val="002060"/>
                </a:solidFill>
                <a:latin typeface="ITC Franklin Gothic Std Book" panose="020B0504030503020204" pitchFamily="34" charset="0"/>
                <a:ea typeface="+mn-lt"/>
                <a:cs typeface="+mn-lt"/>
              </a:rPr>
              <a:t> </a:t>
            </a:r>
            <a:endParaRPr lang="en-US" sz="2400" b="1">
              <a:solidFill>
                <a:srgbClr val="002060"/>
              </a:solidFill>
              <a:latin typeface="ITC Franklin Gothic Std Book" panose="020B0504030503020204" pitchFamily="34" charset="0"/>
              <a:ea typeface="+mn-lt"/>
              <a:cs typeface="+mn-lt"/>
            </a:endParaRPr>
          </a:p>
          <a:p>
            <a:pPr defTabSz="914400">
              <a:defRPr/>
            </a:pPr>
            <a:r>
              <a:rPr lang="en-US" sz="2400" b="1">
                <a:solidFill>
                  <a:srgbClr val="002060"/>
                </a:solidFill>
                <a:latin typeface="ITC Franklin Gothic Std Book" panose="020B0504030503020204" pitchFamily="34" charset="0"/>
                <a:ea typeface="+mn-lt"/>
                <a:cs typeface="+mn-lt"/>
              </a:rPr>
              <a:t>Sequence clusters used to develop </a:t>
            </a:r>
            <a:r>
              <a:rPr kumimoji="0" lang="en-US" sz="2400" b="1" i="0" u="none" strike="noStrike" kern="1200" cap="none" spc="0" normalizeH="0" baseline="0" noProof="0">
                <a:ln>
                  <a:noFill/>
                </a:ln>
                <a:solidFill>
                  <a:srgbClr val="002060"/>
                </a:solidFill>
                <a:effectLst/>
                <a:uLnTx/>
                <a:uFillTx/>
                <a:latin typeface="ITC Franklin Gothic Std Book" panose="020B0504030503020204" pitchFamily="34" charset="0"/>
                <a:ea typeface="+mn-lt"/>
                <a:cs typeface="+mn-lt"/>
              </a:rPr>
              <a:t>a </a:t>
            </a:r>
            <a:r>
              <a:rPr lang="en-US" sz="2400" b="1">
                <a:solidFill>
                  <a:srgbClr val="002060"/>
                </a:solidFill>
                <a:latin typeface="ITC Franklin Gothic Std Book" panose="020B0504030503020204" pitchFamily="34" charset="0"/>
                <a:ea typeface="+mn-lt"/>
                <a:cs typeface="+mn-lt"/>
              </a:rPr>
              <a:t>typology of career trajectories</a:t>
            </a:r>
            <a:endParaRPr lang="en-US" sz="2400" b="1">
              <a:solidFill>
                <a:srgbClr val="002060"/>
              </a:solidFill>
              <a:latin typeface="ITC Franklin Gothic Std Book" panose="020B0504030503020204" pitchFamily="34" charset="0"/>
              <a:cs typeface="Calibri" panose="020F0502020204030204"/>
            </a:endParaRPr>
          </a:p>
        </p:txBody>
      </p:sp>
    </p:spTree>
    <p:extLst>
      <p:ext uri="{BB962C8B-B14F-4D97-AF65-F5344CB8AC3E}">
        <p14:creationId xmlns:p14="http://schemas.microsoft.com/office/powerpoint/2010/main" val="1102881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62DA39-D215-A544-8D96-FBCCF17AD42E}"/>
              </a:ext>
            </a:extLst>
          </p:cNvPr>
          <p:cNvSpPr/>
          <p:nvPr/>
        </p:nvSpPr>
        <p:spPr>
          <a:xfrm>
            <a:off x="0" y="319498"/>
            <a:ext cx="12192000" cy="1187954"/>
          </a:xfrm>
          <a:prstGeom prst="rect">
            <a:avLst/>
          </a:prstGeom>
        </p:spPr>
        <p:txBody>
          <a:bodyPr wrap="square">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4400" b="1" i="0" u="none" strike="noStrike" kern="1200" cap="none" spc="0" normalizeH="0" baseline="0" noProof="0">
                <a:ln>
                  <a:noFill/>
                </a:ln>
                <a:solidFill>
                  <a:srgbClr val="DE6201"/>
                </a:solidFill>
                <a:effectLst/>
                <a:uLnTx/>
                <a:uFillTx/>
                <a:latin typeface="ITC Franklin Gothic Std Book" panose="020B0504030503020204" pitchFamily="34" charset="0"/>
                <a:ea typeface="+mn-ea"/>
                <a:cs typeface="+mn-cs"/>
              </a:rPr>
              <a:t>Next Steps: Sequence Analysis </a:t>
            </a:r>
            <a:br>
              <a:rPr kumimoji="0" lang="en-US" sz="4400" b="1" i="0" u="none" strike="noStrike" kern="1200" cap="none" spc="0" normalizeH="0" baseline="0" noProof="0">
                <a:ln>
                  <a:noFill/>
                </a:ln>
                <a:solidFill>
                  <a:srgbClr val="DE6201"/>
                </a:solidFill>
                <a:effectLst/>
                <a:uLnTx/>
                <a:uFillTx/>
                <a:latin typeface="ITC Franklin Gothic Std Book" panose="020B0504030503020204" pitchFamily="34" charset="0"/>
                <a:ea typeface="+mn-ea"/>
                <a:cs typeface="+mn-cs"/>
              </a:rPr>
            </a:br>
            <a:r>
              <a:rPr lang="en-US" sz="4400" b="1">
                <a:solidFill>
                  <a:srgbClr val="DE6201"/>
                </a:solidFill>
                <a:latin typeface="ITC Franklin Gothic Std Book" panose="020B0504030503020204" pitchFamily="34" charset="0"/>
              </a:rPr>
              <a:t>A</a:t>
            </a:r>
            <a:r>
              <a:rPr kumimoji="0" lang="en-US" sz="4400" b="1" i="0" u="none" strike="noStrike" kern="1200" cap="none" spc="0" normalizeH="0" baseline="0" noProof="0" err="1">
                <a:ln>
                  <a:noFill/>
                </a:ln>
                <a:solidFill>
                  <a:srgbClr val="DE6201"/>
                </a:solidFill>
                <a:effectLst/>
                <a:uLnTx/>
                <a:uFillTx/>
                <a:latin typeface="ITC Franklin Gothic Std Book" panose="020B0504030503020204" pitchFamily="34" charset="0"/>
                <a:ea typeface="+mn-ea"/>
                <a:cs typeface="+mn-cs"/>
              </a:rPr>
              <a:t>pplied</a:t>
            </a:r>
            <a:r>
              <a:rPr kumimoji="0" lang="en-US" sz="4400" b="1" i="0" u="none" strike="noStrike" kern="1200" cap="none" spc="0" normalizeH="0" baseline="0" noProof="0">
                <a:ln>
                  <a:noFill/>
                </a:ln>
                <a:solidFill>
                  <a:srgbClr val="DE6201"/>
                </a:solidFill>
                <a:effectLst/>
                <a:uLnTx/>
                <a:uFillTx/>
                <a:latin typeface="ITC Franklin Gothic Std Book" panose="020B0504030503020204" pitchFamily="34" charset="0"/>
                <a:ea typeface="+mn-ea"/>
                <a:cs typeface="+mn-cs"/>
              </a:rPr>
              <a:t> to PDE Linked </a:t>
            </a:r>
            <a:r>
              <a:rPr lang="en-US" sz="4400" b="1">
                <a:solidFill>
                  <a:srgbClr val="DE6201"/>
                </a:solidFill>
                <a:latin typeface="ITC Franklin Gothic Std Book" panose="020B0504030503020204" pitchFamily="34" charset="0"/>
              </a:rPr>
              <a:t>D</a:t>
            </a:r>
            <a:r>
              <a:rPr kumimoji="0" lang="en-US" sz="4400" b="1" i="0" u="none" strike="noStrike" kern="1200" cap="none" spc="0" normalizeH="0" baseline="0" noProof="0" err="1">
                <a:ln>
                  <a:noFill/>
                </a:ln>
                <a:solidFill>
                  <a:srgbClr val="DE6201"/>
                </a:solidFill>
                <a:effectLst/>
                <a:uLnTx/>
                <a:uFillTx/>
                <a:latin typeface="ITC Franklin Gothic Std Book" panose="020B0504030503020204" pitchFamily="34" charset="0"/>
                <a:ea typeface="+mn-ea"/>
                <a:cs typeface="+mn-cs"/>
              </a:rPr>
              <a:t>ataset</a:t>
            </a:r>
            <a:endParaRPr kumimoji="0" lang="en-US" sz="4400" b="0" i="0" u="none" strike="noStrike" kern="1200" cap="none" spc="0" normalizeH="0" baseline="0" noProof="0">
              <a:ln>
                <a:noFill/>
              </a:ln>
              <a:solidFill>
                <a:srgbClr val="DE6201"/>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30DC6FD9-F93D-B94E-B34F-0EA2E41D4B2C}"/>
              </a:ext>
            </a:extLst>
          </p:cNvPr>
          <p:cNvSpPr txBox="1">
            <a:spLocks/>
          </p:cNvSpPr>
          <p:nvPr/>
        </p:nvSpPr>
        <p:spPr>
          <a:xfrm>
            <a:off x="1105625" y="1876338"/>
            <a:ext cx="10515600" cy="5140688"/>
          </a:xfr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defRPr/>
            </a:pPr>
            <a:r>
              <a:rPr kumimoji="0" lang="en-US" sz="2400" b="1" i="0" u="none" strike="noStrike" kern="1200" cap="none" spc="0" normalizeH="0" baseline="0" noProof="0">
                <a:ln>
                  <a:noFill/>
                </a:ln>
                <a:solidFill>
                  <a:srgbClr val="002060"/>
                </a:solidFill>
                <a:effectLst/>
                <a:uLnTx/>
                <a:uFillTx/>
                <a:latin typeface="ITC Franklin Gothic Std Book"/>
                <a:cs typeface="Calibri"/>
              </a:rPr>
              <a:t>Specify sequence analysis for Soldier career pathways</a:t>
            </a:r>
          </a:p>
          <a:p>
            <a:pPr lvl="1">
              <a:lnSpc>
                <a:spcPct val="100000"/>
              </a:lnSpc>
              <a:spcBef>
                <a:spcPts val="1000"/>
              </a:spcBef>
              <a:defRPr/>
            </a:pPr>
            <a:r>
              <a:rPr kumimoji="0" lang="en-US" b="0" i="0" u="none" strike="noStrike" kern="1200" cap="none" spc="0" normalizeH="0" baseline="0" noProof="0">
                <a:ln>
                  <a:noFill/>
                </a:ln>
                <a:solidFill>
                  <a:srgbClr val="002060"/>
                </a:solidFill>
                <a:effectLst/>
                <a:uLnTx/>
                <a:uFillTx/>
                <a:latin typeface="ITC Franklin Gothic Std Book"/>
                <a:cs typeface="Calibri"/>
              </a:rPr>
              <a:t>Sequence states: Combined Army Rank and MOS + Skill acquisition information</a:t>
            </a:r>
            <a:endParaRPr lang="en-US" b="0" i="0" u="none" strike="noStrike" kern="1200" cap="none" spc="0" normalizeH="0" baseline="0" noProof="0">
              <a:ln>
                <a:noFill/>
              </a:ln>
              <a:solidFill>
                <a:srgbClr val="002060"/>
              </a:solidFill>
              <a:effectLst/>
              <a:uLnTx/>
              <a:uFillTx/>
              <a:latin typeface="ITC Franklin Gothic Std Book"/>
              <a:cs typeface="Calibri"/>
            </a:endParaRPr>
          </a:p>
          <a:p>
            <a:pPr lvl="1">
              <a:lnSpc>
                <a:spcPct val="100000"/>
              </a:lnSpc>
              <a:spcBef>
                <a:spcPts val="1000"/>
              </a:spcBef>
              <a:defRPr/>
            </a:pPr>
            <a:r>
              <a:rPr lang="en-US">
                <a:solidFill>
                  <a:srgbClr val="002060"/>
                </a:solidFill>
                <a:latin typeface="ITC Franklin Gothic Std Book"/>
                <a:cs typeface="Calibri"/>
              </a:rPr>
              <a:t>Covariates: e.g., Source of commission</a:t>
            </a:r>
          </a:p>
          <a:p>
            <a:pPr lvl="1">
              <a:lnSpc>
                <a:spcPct val="100000"/>
              </a:lnSpc>
              <a:spcBef>
                <a:spcPts val="1000"/>
              </a:spcBef>
              <a:defRPr/>
            </a:pPr>
            <a:r>
              <a:rPr kumimoji="0" lang="en-US" b="0" i="0" u="none" strike="noStrike" kern="1200" cap="none" spc="0" normalizeH="0" baseline="0" noProof="0">
                <a:ln>
                  <a:noFill/>
                </a:ln>
                <a:solidFill>
                  <a:srgbClr val="002060"/>
                </a:solidFill>
                <a:effectLst/>
                <a:uLnTx/>
                <a:uFillTx/>
                <a:latin typeface="ITC Franklin Gothic Std Book"/>
                <a:cs typeface="Calibri"/>
              </a:rPr>
              <a:t>Length of sequences (time horizon)</a:t>
            </a:r>
            <a:endParaRPr lang="en-US" b="0" i="0" u="none" strike="noStrike" kern="1200" cap="none" spc="0" normalizeH="0" baseline="0" noProof="0">
              <a:ln>
                <a:noFill/>
              </a:ln>
              <a:solidFill>
                <a:srgbClr val="002060"/>
              </a:solidFill>
              <a:effectLst/>
              <a:uLnTx/>
              <a:uFillTx/>
              <a:latin typeface="ITC Franklin Gothic Std Book"/>
              <a:cs typeface="Calibri"/>
            </a:endParaRPr>
          </a:p>
          <a:p>
            <a:pPr marL="0" marR="0" lvl="0" indent="0" algn="l" defTabSz="914400" rtl="0" eaLnBrk="1" fontAlgn="auto" latinLnBrk="0" hangingPunct="1">
              <a:lnSpc>
                <a:spcPct val="100000"/>
              </a:lnSpc>
              <a:spcBef>
                <a:spcPts val="1000"/>
              </a:spcBef>
              <a:spcAft>
                <a:spcPts val="0"/>
              </a:spcAft>
              <a:buClrTx/>
              <a:buSzTx/>
              <a:buNone/>
              <a:tabLst/>
              <a:defRPr/>
            </a:pPr>
            <a:r>
              <a:rPr kumimoji="0" lang="en-US" sz="2400" b="1" i="0" u="none" strike="noStrike" kern="1200" cap="none" spc="0" normalizeH="0" baseline="0" noProof="0">
                <a:ln>
                  <a:noFill/>
                </a:ln>
                <a:solidFill>
                  <a:srgbClr val="002060"/>
                </a:solidFill>
                <a:effectLst/>
                <a:uLnTx/>
                <a:uFillTx/>
                <a:latin typeface="ITC Franklin Gothic Std Book"/>
                <a:cs typeface="Calibri"/>
              </a:rPr>
              <a:t>Implement in the PDE</a:t>
            </a:r>
            <a:endParaRPr lang="en-US" sz="2400" b="1" i="0" u="none" strike="noStrike" kern="1200" cap="none" spc="0" normalizeH="0" baseline="0" noProof="0">
              <a:ln>
                <a:noFill/>
              </a:ln>
              <a:solidFill>
                <a:srgbClr val="002060"/>
              </a:solidFill>
              <a:effectLst/>
              <a:uLnTx/>
              <a:uFillTx/>
              <a:latin typeface="ITC Franklin Gothic Std Book"/>
              <a:cs typeface="Calibri"/>
            </a:endParaRPr>
          </a:p>
          <a:p>
            <a:pPr marL="800100" lvl="1" indent="-342900" defTabSz="685800">
              <a:lnSpc>
                <a:spcPct val="100000"/>
              </a:lnSpc>
              <a:spcBef>
                <a:spcPts val="300"/>
              </a:spcBef>
              <a:spcAft>
                <a:spcPts val="300"/>
              </a:spcAft>
              <a:buClr>
                <a:srgbClr val="4472C4">
                  <a:lumMod val="50000"/>
                </a:srgbClr>
              </a:buClr>
              <a:buSzPct val="100000"/>
              <a:buFont typeface="Arial" panose="020B0604020202020204" pitchFamily="34" charset="0"/>
              <a:buChar char="•"/>
              <a:defRPr/>
            </a:pPr>
            <a:r>
              <a:rPr lang="en-US" err="1">
                <a:solidFill>
                  <a:srgbClr val="002060"/>
                </a:solidFill>
                <a:latin typeface="ITC Franklin Gothic Std Book"/>
                <a:sym typeface="Gill Sans"/>
              </a:rPr>
              <a:t>TraMineR</a:t>
            </a:r>
            <a:r>
              <a:rPr lang="en-US">
                <a:solidFill>
                  <a:srgbClr val="002060"/>
                </a:solidFill>
                <a:latin typeface="ITC Franklin Gothic Std Book"/>
                <a:sym typeface="Gill Sans"/>
              </a:rPr>
              <a:t> package for sequence analysis</a:t>
            </a:r>
            <a:endParaRPr lang="en-US">
              <a:solidFill>
                <a:srgbClr val="002060"/>
              </a:solidFill>
              <a:latin typeface="ITC Franklin Gothic Std Book"/>
            </a:endParaRPr>
          </a:p>
          <a:p>
            <a:pPr marL="800100" lvl="1" indent="-342900" defTabSz="685800">
              <a:lnSpc>
                <a:spcPct val="100000"/>
              </a:lnSpc>
              <a:spcBef>
                <a:spcPts val="300"/>
              </a:spcBef>
              <a:spcAft>
                <a:spcPts val="300"/>
              </a:spcAft>
              <a:buClr>
                <a:srgbClr val="4472C4">
                  <a:lumMod val="50000"/>
                </a:srgbClr>
              </a:buClr>
              <a:buSzPct val="100000"/>
              <a:buFont typeface="Arial" panose="020B0604020202020204" pitchFamily="34" charset="0"/>
              <a:buChar char="•"/>
              <a:defRPr/>
            </a:pPr>
            <a:r>
              <a:rPr lang="en-US">
                <a:solidFill>
                  <a:srgbClr val="002060"/>
                </a:solidFill>
                <a:latin typeface="ITC Franklin Gothic Std Book"/>
                <a:sym typeface="Gill Sans"/>
              </a:rPr>
              <a:t>SDAD functions to create sequence objects</a:t>
            </a:r>
            <a:endParaRPr lang="en-US">
              <a:solidFill>
                <a:srgbClr val="002060"/>
              </a:solidFill>
              <a:latin typeface="ITC Franklin Gothic Std Book"/>
            </a:endParaRPr>
          </a:p>
          <a:p>
            <a:pPr marL="800100" lvl="1" indent="-342900" defTabSz="685800">
              <a:lnSpc>
                <a:spcPct val="100000"/>
              </a:lnSpc>
              <a:spcBef>
                <a:spcPts val="300"/>
              </a:spcBef>
              <a:spcAft>
                <a:spcPts val="300"/>
              </a:spcAft>
              <a:buClr>
                <a:srgbClr val="4472C4">
                  <a:lumMod val="50000"/>
                </a:srgbClr>
              </a:buClr>
              <a:buSzPct val="100000"/>
              <a:buFont typeface="Arial" panose="020B0604020202020204" pitchFamily="34" charset="0"/>
              <a:buChar char="•"/>
              <a:defRPr/>
            </a:pPr>
            <a:r>
              <a:rPr lang="en-US">
                <a:solidFill>
                  <a:srgbClr val="002060"/>
                </a:solidFill>
                <a:latin typeface="ITC Franklin Gothic Std Book"/>
                <a:sym typeface="Gill Sans"/>
              </a:rPr>
              <a:t>Replication of process of tuning cluster parameters</a:t>
            </a:r>
            <a:endParaRPr kumimoji="0" lang="en-US" b="0" i="0" u="none" strike="noStrike" kern="1200" cap="none" spc="0" normalizeH="0" baseline="0" noProof="0">
              <a:ln>
                <a:noFill/>
              </a:ln>
              <a:solidFill>
                <a:srgbClr val="002060"/>
              </a:solidFill>
              <a:effectLst/>
              <a:uLnTx/>
              <a:uFillTx/>
              <a:latin typeface="ITC Franklin Gothic Std Book"/>
              <a:cs typeface="Calibri"/>
            </a:endParaRPr>
          </a:p>
        </p:txBody>
      </p:sp>
    </p:spTree>
    <p:extLst>
      <p:ext uri="{BB962C8B-B14F-4D97-AF65-F5344CB8AC3E}">
        <p14:creationId xmlns:p14="http://schemas.microsoft.com/office/powerpoint/2010/main" val="4235733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D3ABF2-F9BD-B342-93CA-061E9F917FEF}"/>
              </a:ext>
            </a:extLst>
          </p:cNvPr>
          <p:cNvSpPr>
            <a:spLocks noGrp="1"/>
          </p:cNvSpPr>
          <p:nvPr>
            <p:ph type="sldNum" sz="quarter" idx="12"/>
          </p:nvPr>
        </p:nvSpPr>
        <p:spPr/>
        <p:txBody>
          <a:bodyPr/>
          <a:lstStyle/>
          <a:p>
            <a:fld id="{6B0A811D-F3F9-4A1F-B241-B660D2918E75}" type="slidenum">
              <a:rPr lang="en-US" smtClean="0"/>
              <a:t>38</a:t>
            </a:fld>
            <a:endParaRPr lang="en-US"/>
          </a:p>
        </p:txBody>
      </p:sp>
      <p:sp>
        <p:nvSpPr>
          <p:cNvPr id="3" name="Rectangle 2">
            <a:extLst>
              <a:ext uri="{FF2B5EF4-FFF2-40B4-BE49-F238E27FC236}">
                <a16:creationId xmlns:a16="http://schemas.microsoft.com/office/drawing/2014/main" id="{8F62DA39-D215-A544-8D96-FBCCF17AD42E}"/>
              </a:ext>
            </a:extLst>
          </p:cNvPr>
          <p:cNvSpPr/>
          <p:nvPr/>
        </p:nvSpPr>
        <p:spPr>
          <a:xfrm>
            <a:off x="150471" y="0"/>
            <a:ext cx="12192000"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DE6201"/>
                </a:solidFill>
                <a:effectLst/>
                <a:uLnTx/>
                <a:uFillTx/>
                <a:latin typeface="ITC Franklin Gothic Std Book" panose="020B0504030503020204" pitchFamily="34" charset="0"/>
                <a:ea typeface="+mn-ea"/>
                <a:cs typeface="+mn-cs"/>
              </a:rPr>
              <a:t>Describing Soldier Career Pathways</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b="1">
                <a:solidFill>
                  <a:srgbClr val="DE6201"/>
                </a:solidFill>
                <a:latin typeface="ITC Franklin Gothic Std Book" panose="020B0504030503020204" pitchFamily="34" charset="0"/>
              </a:rPr>
              <a:t>Conceptual Model</a:t>
            </a:r>
            <a:endParaRPr kumimoji="0" lang="en-US" sz="2800" b="0" i="0" u="none" strike="noStrike" kern="1200" cap="none" spc="0" normalizeH="0" baseline="0" noProof="0">
              <a:ln>
                <a:noFill/>
              </a:ln>
              <a:solidFill>
                <a:srgbClr val="DE6201"/>
              </a:solidFill>
              <a:effectLst/>
              <a:uLnTx/>
              <a:uFillTx/>
              <a:latin typeface="Calibri" panose="020F0502020204030204"/>
              <a:ea typeface="+mn-ea"/>
              <a:cs typeface="+mn-cs"/>
            </a:endParaRPr>
          </a:p>
        </p:txBody>
      </p:sp>
      <p:graphicFrame>
        <p:nvGraphicFramePr>
          <p:cNvPr id="5" name="Diagram 4">
            <a:extLst>
              <a:ext uri="{FF2B5EF4-FFF2-40B4-BE49-F238E27FC236}">
                <a16:creationId xmlns:a16="http://schemas.microsoft.com/office/drawing/2014/main" id="{56795993-C8A4-C042-9DE1-D1B2162DC420}"/>
              </a:ext>
            </a:extLst>
          </p:cNvPr>
          <p:cNvGraphicFramePr/>
          <p:nvPr/>
        </p:nvGraphicFramePr>
        <p:xfrm>
          <a:off x="782053" y="1307587"/>
          <a:ext cx="5482389" cy="5515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83888D80-249F-1D4B-B7EC-95955764D9E7}"/>
              </a:ext>
            </a:extLst>
          </p:cNvPr>
          <p:cNvSpPr txBox="1"/>
          <p:nvPr/>
        </p:nvSpPr>
        <p:spPr>
          <a:xfrm>
            <a:off x="6440871" y="1543450"/>
            <a:ext cx="5482389" cy="400110"/>
          </a:xfrm>
          <a:prstGeom prst="rect">
            <a:avLst/>
          </a:prstGeom>
          <a:solidFill>
            <a:srgbClr val="B2B2B2">
              <a:alpha val="50000"/>
            </a:srgbClr>
          </a:solidFill>
          <a:ln w="25400">
            <a:noFill/>
          </a:ln>
        </p:spPr>
        <p:txBody>
          <a:bodyPr wrap="square" lIns="91440" tIns="45720" rIns="91440" bIns="45720" rtlCol="0" anchor="t">
            <a:spAutoFit/>
          </a:bodyPr>
          <a:lstStyle/>
          <a:p>
            <a:r>
              <a:rPr lang="en-US" sz="2000">
                <a:solidFill>
                  <a:srgbClr val="70173C"/>
                </a:solidFill>
                <a:latin typeface="ITC Franklin Gothic Std Book"/>
              </a:rPr>
              <a:t>Demographics</a:t>
            </a:r>
          </a:p>
        </p:txBody>
      </p:sp>
      <p:sp>
        <p:nvSpPr>
          <p:cNvPr id="7" name="TextBox 6">
            <a:extLst>
              <a:ext uri="{FF2B5EF4-FFF2-40B4-BE49-F238E27FC236}">
                <a16:creationId xmlns:a16="http://schemas.microsoft.com/office/drawing/2014/main" id="{DFB740D5-5C1A-D642-A5AA-620CCB0A638D}"/>
              </a:ext>
            </a:extLst>
          </p:cNvPr>
          <p:cNvSpPr txBox="1"/>
          <p:nvPr/>
        </p:nvSpPr>
        <p:spPr>
          <a:xfrm>
            <a:off x="6427225" y="3603728"/>
            <a:ext cx="5482388" cy="1015663"/>
          </a:xfrm>
          <a:prstGeom prst="rect">
            <a:avLst/>
          </a:prstGeom>
          <a:solidFill>
            <a:srgbClr val="B2B2B2">
              <a:alpha val="50000"/>
            </a:srgbClr>
          </a:solidFill>
          <a:ln w="25400">
            <a:noFill/>
          </a:ln>
        </p:spPr>
        <p:txBody>
          <a:bodyPr wrap="square" lIns="91440" tIns="45720" rIns="91440" bIns="45720" rtlCol="0" anchor="t">
            <a:spAutoFit/>
          </a:bodyPr>
          <a:lstStyle/>
          <a:p>
            <a:r>
              <a:rPr lang="en-US" sz="2000">
                <a:solidFill>
                  <a:srgbClr val="70173C"/>
                </a:solidFill>
                <a:latin typeface="ITC Franklin Gothic Std Book"/>
                <a:ea typeface="+mn-lt"/>
                <a:cs typeface="+mn-lt"/>
              </a:rPr>
              <a:t>I</a:t>
            </a:r>
            <a:r>
              <a:rPr lang="en-US" sz="2000">
                <a:solidFill>
                  <a:srgbClr val="70173C"/>
                </a:solidFill>
                <a:ea typeface="+mn-lt"/>
                <a:cs typeface="+mn-lt"/>
              </a:rPr>
              <a:t>nitial and subsequent MOS/Branch/Functional Area assignments, developmental &amp; broadening assignments, + Skills acquisition information</a:t>
            </a:r>
            <a:endParaRPr lang="en-US" sz="2000">
              <a:solidFill>
                <a:srgbClr val="70173C"/>
              </a:solidFill>
              <a:latin typeface="ITC Franklin Gothic Std Book"/>
            </a:endParaRPr>
          </a:p>
        </p:txBody>
      </p:sp>
      <p:sp>
        <p:nvSpPr>
          <p:cNvPr id="8" name="TextBox 7">
            <a:extLst>
              <a:ext uri="{FF2B5EF4-FFF2-40B4-BE49-F238E27FC236}">
                <a16:creationId xmlns:a16="http://schemas.microsoft.com/office/drawing/2014/main" id="{22464CD7-9031-874A-87F0-970D2D6E1036}"/>
              </a:ext>
            </a:extLst>
          </p:cNvPr>
          <p:cNvSpPr txBox="1"/>
          <p:nvPr/>
        </p:nvSpPr>
        <p:spPr>
          <a:xfrm>
            <a:off x="6454517" y="5647129"/>
            <a:ext cx="5482388" cy="400110"/>
          </a:xfrm>
          <a:prstGeom prst="rect">
            <a:avLst/>
          </a:prstGeom>
          <a:solidFill>
            <a:srgbClr val="B2B2B2">
              <a:alpha val="50000"/>
            </a:srgbClr>
          </a:solidFill>
          <a:ln w="25400">
            <a:noFill/>
          </a:ln>
        </p:spPr>
        <p:txBody>
          <a:bodyPr wrap="square" lIns="91440" tIns="45720" rIns="91440" bIns="45720" rtlCol="0" anchor="t">
            <a:spAutoFit/>
          </a:bodyPr>
          <a:lstStyle/>
          <a:p>
            <a:r>
              <a:rPr lang="en-US" sz="2000">
                <a:solidFill>
                  <a:srgbClr val="70173C"/>
                </a:solidFill>
                <a:latin typeface="ITC Franklin Gothic Std Book"/>
              </a:rPr>
              <a:t>Total time in service and final rank achieved </a:t>
            </a:r>
          </a:p>
        </p:txBody>
      </p:sp>
      <p:sp>
        <p:nvSpPr>
          <p:cNvPr id="9" name="TextBox 8">
            <a:extLst>
              <a:ext uri="{FF2B5EF4-FFF2-40B4-BE49-F238E27FC236}">
                <a16:creationId xmlns:a16="http://schemas.microsoft.com/office/drawing/2014/main" id="{D503CFA8-2EEF-744B-8F00-7E557736966F}"/>
              </a:ext>
            </a:extLst>
          </p:cNvPr>
          <p:cNvSpPr txBox="1"/>
          <p:nvPr/>
        </p:nvSpPr>
        <p:spPr>
          <a:xfrm>
            <a:off x="6456793" y="2077987"/>
            <a:ext cx="5482389" cy="400110"/>
          </a:xfrm>
          <a:prstGeom prst="rect">
            <a:avLst/>
          </a:prstGeom>
          <a:solidFill>
            <a:srgbClr val="B2B2B2">
              <a:alpha val="50000"/>
            </a:srgbClr>
          </a:solidFill>
          <a:ln w="25400">
            <a:noFill/>
          </a:ln>
        </p:spPr>
        <p:txBody>
          <a:bodyPr wrap="square" lIns="91440" tIns="45720" rIns="91440" bIns="45720" rtlCol="0" anchor="t">
            <a:spAutoFit/>
          </a:bodyPr>
          <a:lstStyle/>
          <a:p>
            <a:r>
              <a:rPr lang="en-US" sz="2000">
                <a:solidFill>
                  <a:srgbClr val="70173C"/>
                </a:solidFill>
                <a:latin typeface="ITC Franklin Gothic Std Book"/>
              </a:rPr>
              <a:t>Selection source, source of commission </a:t>
            </a:r>
            <a:endParaRPr lang="en-US" sz="2000">
              <a:solidFill>
                <a:srgbClr val="70173C"/>
              </a:solidFill>
              <a:latin typeface="ITC Franklin Gothic Std Book"/>
              <a:cs typeface="Arial Narrow" panose="020B0604020202020204" pitchFamily="34" charset="0"/>
            </a:endParaRPr>
          </a:p>
        </p:txBody>
      </p:sp>
      <p:sp>
        <p:nvSpPr>
          <p:cNvPr id="10" name="TextBox 9">
            <a:extLst>
              <a:ext uri="{FF2B5EF4-FFF2-40B4-BE49-F238E27FC236}">
                <a16:creationId xmlns:a16="http://schemas.microsoft.com/office/drawing/2014/main" id="{0F403090-F488-1B47-957D-356D649068F5}"/>
              </a:ext>
            </a:extLst>
          </p:cNvPr>
          <p:cNvSpPr txBox="1"/>
          <p:nvPr/>
        </p:nvSpPr>
        <p:spPr>
          <a:xfrm>
            <a:off x="6470440" y="6181665"/>
            <a:ext cx="5482388" cy="400110"/>
          </a:xfrm>
          <a:prstGeom prst="rect">
            <a:avLst/>
          </a:prstGeom>
          <a:solidFill>
            <a:srgbClr val="B2B2B2">
              <a:alpha val="50000"/>
            </a:srgbClr>
          </a:solidFill>
          <a:ln w="25400">
            <a:noFill/>
          </a:ln>
        </p:spPr>
        <p:txBody>
          <a:bodyPr wrap="square" lIns="91440" tIns="45720" rIns="91440" bIns="45720" rtlCol="0" anchor="t">
            <a:spAutoFit/>
          </a:bodyPr>
          <a:lstStyle/>
          <a:p>
            <a:r>
              <a:rPr lang="en-US" sz="2000">
                <a:solidFill>
                  <a:srgbClr val="70173C"/>
                </a:solidFill>
                <a:latin typeface="ITC Franklin Gothic Std Book"/>
                <a:ea typeface="+mn-lt"/>
                <a:cs typeface="+mn-lt"/>
              </a:rPr>
              <a:t>Turnover dynamics (voluntary &amp; involuntary) </a:t>
            </a:r>
            <a:endParaRPr lang="en-US" sz="2000">
              <a:solidFill>
                <a:srgbClr val="70173C"/>
              </a:solidFill>
              <a:cs typeface="Calibri"/>
            </a:endParaRPr>
          </a:p>
        </p:txBody>
      </p:sp>
    </p:spTree>
    <p:extLst>
      <p:ext uri="{BB962C8B-B14F-4D97-AF65-F5344CB8AC3E}">
        <p14:creationId xmlns:p14="http://schemas.microsoft.com/office/powerpoint/2010/main" val="2041875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8307B81D-BC0A-3E48-BD9F-3C8E28834448}"/>
              </a:ext>
            </a:extLst>
          </p:cNvPr>
          <p:cNvSpPr/>
          <p:nvPr/>
        </p:nvSpPr>
        <p:spPr>
          <a:xfrm>
            <a:off x="711200" y="1500276"/>
            <a:ext cx="10784840" cy="5132174"/>
          </a:xfrm>
          <a:prstGeom prst="rect">
            <a:avLst/>
          </a:prstGeom>
        </p:spPr>
        <p:txBody>
          <a:bodyPr wrap="square" lIns="91440" tIns="45720" rIns="91440" bIns="45720" anchor="t">
            <a:spAutoFit/>
          </a:bodyPr>
          <a:lstStyle/>
          <a:p>
            <a:pPr defTabSz="457200">
              <a:spcAft>
                <a:spcPts val="1000"/>
              </a:spcAft>
              <a:defRPr/>
            </a:pPr>
            <a:r>
              <a:rPr lang="en-US" sz="2000" b="1">
                <a:solidFill>
                  <a:srgbClr val="002060"/>
                </a:solidFill>
                <a:latin typeface="ITC Franklin Gothic Std Book"/>
              </a:rPr>
              <a:t>Overview: </a:t>
            </a:r>
            <a:r>
              <a:rPr lang="en-US" sz="2000">
                <a:solidFill>
                  <a:srgbClr val="002060"/>
                </a:solidFill>
                <a:latin typeface="ITC Franklin Gothic Std Book"/>
              </a:rPr>
              <a:t>ARI, in collaboration with the Biocomplexity Institute’s Social &amp; Decision Analytics Division of the University of Virginia, is developing statistical models of Soldier career progression based on existing Army administrative and survey data and other non-DOD data sources by:</a:t>
            </a:r>
          </a:p>
          <a:p>
            <a:pPr marL="685800" lvl="1" indent="-342900" defTabSz="457200">
              <a:spcAft>
                <a:spcPts val="1200"/>
              </a:spcAft>
              <a:buFont typeface="Arial"/>
              <a:buChar char="•"/>
              <a:defRPr/>
            </a:pPr>
            <a:r>
              <a:rPr lang="en-US" sz="2000">
                <a:solidFill>
                  <a:srgbClr val="002060"/>
                </a:solidFill>
                <a:latin typeface="ITC Franklin Gothic Std Book"/>
              </a:rPr>
              <a:t>Leveraging expertise developed within the Person Data Environment (PDE);  </a:t>
            </a:r>
            <a:endParaRPr lang="en-US" sz="2000">
              <a:solidFill>
                <a:srgbClr val="002060"/>
              </a:solidFill>
              <a:latin typeface="ITC Franklin Gothic Std Book" panose="020B0504030503020204" pitchFamily="34" charset="0"/>
            </a:endParaRPr>
          </a:p>
          <a:p>
            <a:pPr marL="685800" lvl="1" indent="-342900" defTabSz="457200">
              <a:spcAft>
                <a:spcPts val="450"/>
              </a:spcAft>
              <a:buFont typeface="Arial"/>
              <a:buChar char="•"/>
              <a:defRPr/>
            </a:pPr>
            <a:r>
              <a:rPr lang="en-US" sz="2000">
                <a:solidFill>
                  <a:srgbClr val="002060"/>
                </a:solidFill>
                <a:latin typeface="ITC Franklin Gothic Std Book"/>
              </a:rPr>
              <a:t>Developing longitudinal characterization of a Soldiers’ knowledge, skills, </a:t>
            </a:r>
            <a:br>
              <a:rPr lang="en-US" sz="2000">
                <a:latin typeface="ITC Franklin Gothic Std Book" panose="020B0504030503020204" pitchFamily="34" charset="0"/>
              </a:rPr>
            </a:br>
            <a:r>
              <a:rPr lang="en-US" sz="2000">
                <a:solidFill>
                  <a:srgbClr val="002060"/>
                </a:solidFill>
                <a:latin typeface="ITC Franklin Gothic Std Book"/>
              </a:rPr>
              <a:t>and abilities acquisition through incorporation of individual and contextual information. </a:t>
            </a:r>
            <a:endParaRPr lang="en-US" sz="2000">
              <a:solidFill>
                <a:srgbClr val="002060"/>
              </a:solidFill>
              <a:latin typeface="ITC Franklin Gothic Std Book" panose="020B0504030503020204" pitchFamily="34" charset="0"/>
            </a:endParaRPr>
          </a:p>
          <a:p>
            <a:pPr defTabSz="457200">
              <a:spcAft>
                <a:spcPts val="450"/>
              </a:spcAft>
              <a:defRPr/>
            </a:pPr>
            <a:r>
              <a:rPr lang="en-US" sz="2000" b="1">
                <a:solidFill>
                  <a:srgbClr val="002060"/>
                </a:solidFill>
                <a:latin typeface="ITC Franklin Gothic Std Book"/>
              </a:rPr>
              <a:t>Progress:</a:t>
            </a:r>
            <a:endParaRPr lang="en-US">
              <a:latin typeface="ITC Franklin Gothic Std Book"/>
            </a:endParaRPr>
          </a:p>
          <a:p>
            <a:pPr marL="800100" lvl="1" indent="-342900">
              <a:spcAft>
                <a:spcPts val="450"/>
              </a:spcAft>
              <a:buFont typeface="Arial"/>
              <a:buChar char="•"/>
              <a:defRPr/>
            </a:pPr>
            <a:r>
              <a:rPr lang="en-US" sz="2000">
                <a:solidFill>
                  <a:srgbClr val="002060"/>
                </a:solidFill>
                <a:latin typeface="ITC Franklin Gothic Std Book"/>
              </a:rPr>
              <a:t>Tested research questions on models and data external to PDE</a:t>
            </a:r>
            <a:endParaRPr lang="en-US" sz="2000">
              <a:solidFill>
                <a:srgbClr val="002060"/>
              </a:solidFill>
              <a:latin typeface="ITC Franklin Gothic Std Book" panose="020B0504030503020204" pitchFamily="34" charset="0"/>
            </a:endParaRPr>
          </a:p>
          <a:p>
            <a:pPr marL="800100" lvl="1" indent="-342900">
              <a:spcAft>
                <a:spcPts val="450"/>
              </a:spcAft>
              <a:buFont typeface="Arial"/>
              <a:buChar char="•"/>
              <a:defRPr/>
            </a:pPr>
            <a:r>
              <a:rPr lang="en-US" sz="2000">
                <a:solidFill>
                  <a:srgbClr val="002060"/>
                </a:solidFill>
                <a:latin typeface="ITC Franklin Gothic Std Book"/>
              </a:rPr>
              <a:t>Developed conceptual model for career profiles</a:t>
            </a:r>
          </a:p>
          <a:p>
            <a:pPr marL="800100" lvl="1" indent="-342900">
              <a:spcAft>
                <a:spcPts val="450"/>
              </a:spcAft>
              <a:buFont typeface="Arial"/>
              <a:buChar char="•"/>
              <a:defRPr/>
            </a:pPr>
            <a:r>
              <a:rPr lang="en-US" sz="2000">
                <a:solidFill>
                  <a:srgbClr val="002060"/>
                </a:solidFill>
                <a:latin typeface="ITC Franklin Gothic Std Book"/>
              </a:rPr>
              <a:t>Modeled career pathways of Officers using PDE administrative data</a:t>
            </a:r>
            <a:endParaRPr lang="en-US" sz="2000">
              <a:solidFill>
                <a:srgbClr val="002060"/>
              </a:solidFill>
              <a:latin typeface="ITC Franklin Gothic Std Book" panose="020B0504030503020204" pitchFamily="34" charset="0"/>
            </a:endParaRPr>
          </a:p>
          <a:p>
            <a:pPr marL="800100" lvl="1" indent="-342900">
              <a:spcAft>
                <a:spcPts val="450"/>
              </a:spcAft>
              <a:buFont typeface="Arial"/>
              <a:buChar char="•"/>
              <a:defRPr/>
            </a:pPr>
            <a:r>
              <a:rPr lang="en-US" sz="2000">
                <a:solidFill>
                  <a:srgbClr val="002060"/>
                </a:solidFill>
                <a:latin typeface="ITC Franklin Gothic Std Book"/>
              </a:rPr>
              <a:t>No-cost extension: Expand the model to incorporate detailed officer positions, officer KSBs, and key career decision points</a:t>
            </a:r>
            <a:endParaRPr lang="en-US"/>
          </a:p>
          <a:p>
            <a:pPr marL="800100" lvl="1" indent="-342900">
              <a:spcAft>
                <a:spcPts val="450"/>
              </a:spcAft>
              <a:buFont typeface="Arial"/>
              <a:buChar char="•"/>
              <a:defRPr/>
            </a:pPr>
            <a:r>
              <a:rPr lang="en-US" sz="2000">
                <a:solidFill>
                  <a:srgbClr val="002060"/>
                </a:solidFill>
                <a:latin typeface="ITC Franklin Gothic Std Book"/>
              </a:rPr>
              <a:t>Proposed Year 4 extension: Incorporate recruiting data into modeling framework</a:t>
            </a:r>
            <a:endParaRPr lang="en-US" sz="2000">
              <a:solidFill>
                <a:srgbClr val="002060"/>
              </a:solidFill>
              <a:latin typeface="ITC Franklin Gothic Std Book" panose="020B0504030503020204" pitchFamily="34" charset="0"/>
            </a:endParaRPr>
          </a:p>
          <a:p>
            <a:pPr>
              <a:defRPr/>
            </a:pPr>
            <a:endParaRPr lang="en-US" sz="2000">
              <a:solidFill>
                <a:srgbClr val="002060"/>
              </a:solidFill>
              <a:latin typeface="ITC Franklin Gothic Std Book" panose="020B0504030503020204" pitchFamily="34" charset="0"/>
            </a:endParaRPr>
          </a:p>
        </p:txBody>
      </p:sp>
      <p:sp>
        <p:nvSpPr>
          <p:cNvPr id="45" name="Rectangle 44">
            <a:extLst>
              <a:ext uri="{FF2B5EF4-FFF2-40B4-BE49-F238E27FC236}">
                <a16:creationId xmlns:a16="http://schemas.microsoft.com/office/drawing/2014/main" id="{0EE453A6-BA27-1B4D-BF5F-CAC62E575142}"/>
              </a:ext>
            </a:extLst>
          </p:cNvPr>
          <p:cNvSpPr/>
          <p:nvPr/>
        </p:nvSpPr>
        <p:spPr>
          <a:xfrm>
            <a:off x="1719124" y="77673"/>
            <a:ext cx="8753752" cy="1183273"/>
          </a:xfrm>
          <a:prstGeom prst="rect">
            <a:avLst/>
          </a:prstGeom>
        </p:spPr>
        <p:txBody>
          <a:bodyPr wrap="square">
            <a:spAutoFit/>
          </a:bodyPr>
          <a:lstStyle/>
          <a:p>
            <a:pPr algn="ctr">
              <a:lnSpc>
                <a:spcPct val="80000"/>
              </a:lnSpc>
              <a:defRPr/>
            </a:pPr>
            <a:r>
              <a:rPr lang="en-US" sz="4400" b="1">
                <a:solidFill>
                  <a:srgbClr val="DE6201"/>
                </a:solidFill>
                <a:latin typeface="ITC Franklin Gothic Std Book" panose="020B0504030503020204" pitchFamily="34" charset="0"/>
              </a:rPr>
              <a:t>Developing Predictive Models of</a:t>
            </a:r>
          </a:p>
          <a:p>
            <a:pPr algn="ctr">
              <a:lnSpc>
                <a:spcPct val="80000"/>
              </a:lnSpc>
              <a:defRPr/>
            </a:pPr>
            <a:r>
              <a:rPr lang="en-US" sz="4400" b="1">
                <a:solidFill>
                  <a:srgbClr val="DE6201"/>
                </a:solidFill>
                <a:latin typeface="ITC Franklin Gothic Std Book" panose="020B0504030503020204" pitchFamily="34" charset="0"/>
              </a:rPr>
              <a:t>U.S. Army Career Pathways </a:t>
            </a:r>
          </a:p>
        </p:txBody>
      </p:sp>
    </p:spTree>
    <p:extLst>
      <p:ext uri="{BB962C8B-B14F-4D97-AF65-F5344CB8AC3E}">
        <p14:creationId xmlns:p14="http://schemas.microsoft.com/office/powerpoint/2010/main" val="1661992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1655806" y="0"/>
            <a:ext cx="10052050" cy="457200"/>
          </a:xfrm>
          <a:prstGeom prst="rect">
            <a:avLst/>
          </a:prstGeom>
        </p:spPr>
        <p:txBody>
          <a:bodyPr/>
          <a:lstStyle/>
          <a:p>
            <a:pPr marL="0" indent="0">
              <a:buNone/>
            </a:pPr>
            <a:r>
              <a:rPr lang="en-US" sz="4400" b="1">
                <a:solidFill>
                  <a:srgbClr val="ED7D31"/>
                </a:solidFill>
                <a:latin typeface="ITC Franklin Gothic Std Book" panose="020B0504030503020204" pitchFamily="34" charset="0"/>
              </a:rPr>
              <a:t>Data Source Map and Linkages</a:t>
            </a:r>
          </a:p>
        </p:txBody>
      </p:sp>
      <p:pic>
        <p:nvPicPr>
          <p:cNvPr id="5" name="Picture 4">
            <a:extLst>
              <a:ext uri="{FF2B5EF4-FFF2-40B4-BE49-F238E27FC236}">
                <a16:creationId xmlns:a16="http://schemas.microsoft.com/office/drawing/2014/main" id="{5235C500-AC16-4348-ABF0-D65F2CE6025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7969" y="779779"/>
            <a:ext cx="9771554" cy="5932730"/>
          </a:xfrm>
          <a:prstGeom prst="rect">
            <a:avLst/>
          </a:prstGeom>
          <a:ln>
            <a:solidFill>
              <a:srgbClr val="4472C4"/>
            </a:solidFill>
          </a:ln>
        </p:spPr>
      </p:pic>
      <p:sp>
        <p:nvSpPr>
          <p:cNvPr id="6" name="TextBox 5">
            <a:extLst>
              <a:ext uri="{FF2B5EF4-FFF2-40B4-BE49-F238E27FC236}">
                <a16:creationId xmlns:a16="http://schemas.microsoft.com/office/drawing/2014/main" id="{EDFAF5B4-35C2-429E-A3BB-970DDD8AF489}"/>
              </a:ext>
            </a:extLst>
          </p:cNvPr>
          <p:cNvSpPr txBox="1"/>
          <p:nvPr/>
        </p:nvSpPr>
        <p:spPr>
          <a:xfrm>
            <a:off x="3690938" y="3253859"/>
            <a:ext cx="7381874" cy="369332"/>
          </a:xfrm>
          <a:prstGeom prst="rect">
            <a:avLst/>
          </a:prstGeom>
          <a:noFill/>
        </p:spPr>
        <p:txBody>
          <a:bodyPr wrap="square">
            <a:spAutoFit/>
          </a:bodyPr>
          <a:lstStyle/>
          <a:p>
            <a:r>
              <a:rPr lang="en-US"/>
              <a:t> </a:t>
            </a:r>
          </a:p>
        </p:txBody>
      </p:sp>
    </p:spTree>
    <p:extLst>
      <p:ext uri="{BB962C8B-B14F-4D97-AF65-F5344CB8AC3E}">
        <p14:creationId xmlns:p14="http://schemas.microsoft.com/office/powerpoint/2010/main" val="3448673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18258" y="1048610"/>
            <a:ext cx="11165800" cy="4770537"/>
          </a:xfrm>
          <a:prstGeom prst="rect">
            <a:avLst/>
          </a:prstGeom>
        </p:spPr>
        <p:txBody>
          <a:bodyPr wrap="square" lIns="91440" tIns="45720" rIns="91440" bIns="45720" anchor="t">
            <a:spAutoFit/>
          </a:bodyPr>
          <a:lstStyle/>
          <a:p>
            <a:pPr marL="342900" indent="-342900" defTabSz="685800">
              <a:spcBef>
                <a:spcPts val="300"/>
              </a:spcBef>
              <a:spcAft>
                <a:spcPts val="300"/>
              </a:spcAft>
              <a:buClr>
                <a:srgbClr val="4472C4">
                  <a:lumMod val="50000"/>
                </a:srgbClr>
              </a:buClr>
              <a:buSzPct val="100000"/>
              <a:buFont typeface="Arial"/>
              <a:buChar char="•"/>
              <a:defRPr/>
            </a:pPr>
            <a:r>
              <a:rPr kumimoji="0" lang="en-US" sz="2400" b="0" i="0" u="none" strike="noStrike" kern="1200" cap="none" spc="0" normalizeH="0" baseline="0" noProof="0">
                <a:ln>
                  <a:noFill/>
                </a:ln>
                <a:solidFill>
                  <a:srgbClr val="002060"/>
                </a:solidFill>
                <a:effectLst/>
                <a:uLnTx/>
                <a:uFillTx/>
                <a:latin typeface="ITC Franklin Gothic Std Book"/>
                <a:sym typeface="Gill Sans"/>
              </a:rPr>
              <a:t>Data enclave allows researchers to remotely access data</a:t>
            </a:r>
            <a:r>
              <a:rPr lang="en-US" sz="2400">
                <a:solidFill>
                  <a:srgbClr val="002060"/>
                </a:solidFill>
                <a:latin typeface="ITC Franklin Gothic Std Book"/>
                <a:sym typeface="Gill Sans"/>
              </a:rPr>
              <a:t> </a:t>
            </a:r>
            <a:endParaRPr lang="en-US" sz="2400" b="0" i="0" u="none" strike="sngStrike" kern="1200" cap="none" spc="0" normalizeH="0" baseline="0" noProof="0">
              <a:ln>
                <a:noFill/>
              </a:ln>
              <a:solidFill>
                <a:srgbClr val="002060"/>
              </a:solidFill>
              <a:effectLst/>
              <a:highlight>
                <a:srgbClr val="FFFF00"/>
              </a:highlight>
              <a:uLnTx/>
              <a:uFillTx/>
              <a:latin typeface="ITC Franklin Gothic Std Book" panose="020B0504030503020204" pitchFamily="34" charset="0"/>
            </a:endParaRPr>
          </a:p>
          <a:p>
            <a:pPr marL="342900" lvl="1" indent="-342900" defTabSz="685800">
              <a:spcBef>
                <a:spcPts val="300"/>
              </a:spcBef>
              <a:spcAft>
                <a:spcPts val="300"/>
              </a:spcAft>
              <a:buClr>
                <a:srgbClr val="4472C4">
                  <a:lumMod val="50000"/>
                </a:srgbClr>
              </a:buClr>
              <a:buSzPct val="100000"/>
              <a:buFont typeface="Arial" panose="020B0604020202020204" pitchFamily="34" charset="0"/>
              <a:buChar char="•"/>
              <a:defRPr/>
            </a:pPr>
            <a:r>
              <a:rPr lang="en-US" sz="2400">
                <a:solidFill>
                  <a:srgbClr val="002060"/>
                </a:solidFill>
                <a:latin typeface="ITC Franklin Gothic Std Book"/>
                <a:sym typeface="Gill Sans"/>
              </a:rPr>
              <a:t>Extensive and growing repository of Data</a:t>
            </a:r>
            <a:r>
              <a:rPr kumimoji="0" lang="en-US" sz="2400" b="0" i="0" u="none" strike="noStrike" kern="1200" cap="none" spc="0" normalizeH="0" baseline="0" noProof="0">
                <a:ln>
                  <a:noFill/>
                </a:ln>
                <a:solidFill>
                  <a:srgbClr val="002060"/>
                </a:solidFill>
                <a:effectLst/>
                <a:uLnTx/>
                <a:uFillTx/>
                <a:latin typeface="ITC Franklin Gothic Std Book"/>
                <a:sym typeface="Gill Sans"/>
              </a:rPr>
              <a:t> Sources</a:t>
            </a:r>
            <a:r>
              <a:rPr lang="en-US" sz="2400">
                <a:solidFill>
                  <a:srgbClr val="002060"/>
                </a:solidFill>
                <a:latin typeface="ITC Franklin Gothic Std Book"/>
                <a:sym typeface="Gill Sans"/>
              </a:rPr>
              <a:t> (e.g., Army administrative data, non-DOD data sources)</a:t>
            </a:r>
            <a:endParaRPr lang="en-US" sz="2400">
              <a:solidFill>
                <a:srgbClr val="002060"/>
              </a:solidFill>
              <a:latin typeface="ITC Franklin Gothic Std Book"/>
            </a:endParaRPr>
          </a:p>
          <a:p>
            <a:pPr marL="342900" lvl="1" indent="-342900" defTabSz="685800">
              <a:spcBef>
                <a:spcPts val="300"/>
              </a:spcBef>
              <a:spcAft>
                <a:spcPts val="300"/>
              </a:spcAft>
              <a:buClr>
                <a:srgbClr val="203864"/>
              </a:buClr>
              <a:buSzPct val="100000"/>
              <a:buFont typeface="Arial" panose="020B0604020202020204" pitchFamily="34" charset="0"/>
              <a:buChar char="•"/>
              <a:defRPr/>
            </a:pPr>
            <a:r>
              <a:rPr lang="en-US" sz="2400">
                <a:solidFill>
                  <a:srgbClr val="002060"/>
                </a:solidFill>
                <a:latin typeface="ITC Franklin Gothic Std Book"/>
              </a:rPr>
              <a:t>Continue bi-monthly meetings with AAG RFL to troubleshoot and discuss ongoing issues</a:t>
            </a:r>
          </a:p>
          <a:p>
            <a:pPr marL="342900" lvl="1" indent="-342900" defTabSz="685800">
              <a:spcBef>
                <a:spcPts val="300"/>
              </a:spcBef>
              <a:spcAft>
                <a:spcPts val="300"/>
              </a:spcAft>
              <a:buClr>
                <a:srgbClr val="203864"/>
              </a:buClr>
              <a:buSzPct val="100000"/>
              <a:buFont typeface="Arial" panose="020B0604020202020204" pitchFamily="34" charset="0"/>
              <a:buChar char="•"/>
              <a:defRPr/>
            </a:pPr>
            <a:r>
              <a:rPr lang="en-US" sz="2400">
                <a:solidFill>
                  <a:srgbClr val="002060"/>
                </a:solidFill>
                <a:latin typeface="ITC Franklin Gothic Std Book"/>
              </a:rPr>
              <a:t>PDE/project updates</a:t>
            </a:r>
          </a:p>
          <a:p>
            <a:pPr marL="800100" lvl="2" indent="-342900" defTabSz="685800">
              <a:spcBef>
                <a:spcPts val="300"/>
              </a:spcBef>
              <a:spcAft>
                <a:spcPts val="300"/>
              </a:spcAft>
              <a:buClr>
                <a:srgbClr val="203864"/>
              </a:buClr>
              <a:buSzPct val="100000"/>
              <a:buFont typeface="Arial" panose="020B0604020202020204" pitchFamily="34" charset="0"/>
              <a:buChar char="•"/>
              <a:defRPr/>
            </a:pPr>
            <a:r>
              <a:rPr lang="en-US" sz="2400">
                <a:solidFill>
                  <a:srgbClr val="002060"/>
                </a:solidFill>
                <a:latin typeface="ITC Franklin Gothic Std Book"/>
              </a:rPr>
              <a:t>Requesting access for new team members</a:t>
            </a:r>
          </a:p>
          <a:p>
            <a:pPr marL="800100" lvl="2" indent="-342900" defTabSz="685800">
              <a:spcBef>
                <a:spcPts val="300"/>
              </a:spcBef>
              <a:spcAft>
                <a:spcPts val="300"/>
              </a:spcAft>
              <a:buClr>
                <a:srgbClr val="203864"/>
              </a:buClr>
              <a:buSzPct val="100000"/>
              <a:buFont typeface="Arial" panose="020B0604020202020204" pitchFamily="34" charset="0"/>
              <a:buChar char="•"/>
              <a:defRPr/>
            </a:pPr>
            <a:r>
              <a:rPr lang="en-US" sz="2400">
                <a:solidFill>
                  <a:srgbClr val="002060"/>
                </a:solidFill>
                <a:latin typeface="ITC Franklin Gothic Std Book"/>
              </a:rPr>
              <a:t>Recently approved to work in cloud PDE (</a:t>
            </a:r>
            <a:r>
              <a:rPr lang="en-US" sz="2400" err="1">
                <a:solidFill>
                  <a:srgbClr val="002060"/>
                </a:solidFill>
                <a:latin typeface="ITC Franklin Gothic Std Book"/>
              </a:rPr>
              <a:t>cPDE</a:t>
            </a:r>
            <a:r>
              <a:rPr lang="en-US" sz="2400">
                <a:solidFill>
                  <a:srgbClr val="002060"/>
                </a:solidFill>
                <a:latin typeface="ITC Franklin Gothic Std Book"/>
              </a:rPr>
              <a:t>)</a:t>
            </a:r>
          </a:p>
          <a:p>
            <a:pPr marL="1257300" lvl="3" indent="-342900" defTabSz="685800">
              <a:spcBef>
                <a:spcPts val="300"/>
              </a:spcBef>
              <a:spcAft>
                <a:spcPts val="300"/>
              </a:spcAft>
              <a:buClr>
                <a:srgbClr val="203864"/>
              </a:buClr>
              <a:buSzPct val="100000"/>
              <a:buFont typeface="Arial" panose="020B0604020202020204" pitchFamily="34" charset="0"/>
              <a:buChar char="•"/>
              <a:defRPr/>
            </a:pPr>
            <a:r>
              <a:rPr lang="en-US" sz="2400">
                <a:solidFill>
                  <a:srgbClr val="002060"/>
                </a:solidFill>
                <a:latin typeface="ITC Franklin Gothic Std Book"/>
              </a:rPr>
              <a:t>Provides access to free text responses that may contain PII</a:t>
            </a:r>
            <a:endParaRPr lang="en-US">
              <a:cs typeface="Calibri" panose="020F0502020204030204"/>
            </a:endParaRPr>
          </a:p>
          <a:p>
            <a:pPr marL="1257300" lvl="3" indent="-342900" defTabSz="685800">
              <a:spcBef>
                <a:spcPts val="300"/>
              </a:spcBef>
              <a:spcAft>
                <a:spcPts val="300"/>
              </a:spcAft>
              <a:buClr>
                <a:srgbClr val="203864"/>
              </a:buClr>
              <a:buSzPct val="100000"/>
              <a:buFont typeface="Arial" panose="020B0604020202020204" pitchFamily="34" charset="0"/>
              <a:buChar char="•"/>
              <a:defRPr/>
            </a:pPr>
            <a:r>
              <a:rPr lang="en-US" sz="2400">
                <a:solidFill>
                  <a:srgbClr val="002060"/>
                </a:solidFill>
                <a:latin typeface="ITC Franklin Gothic Std Book"/>
              </a:rPr>
              <a:t>Only second project approved to work in this environment</a:t>
            </a:r>
          </a:p>
          <a:p>
            <a:pPr marL="800100" lvl="2" indent="-342900" defTabSz="685800">
              <a:spcBef>
                <a:spcPts val="300"/>
              </a:spcBef>
              <a:spcAft>
                <a:spcPts val="300"/>
              </a:spcAft>
              <a:buClr>
                <a:srgbClr val="203864"/>
              </a:buClr>
              <a:buSzPct val="100000"/>
              <a:buFont typeface="Arial" panose="020B0604020202020204" pitchFamily="34" charset="0"/>
              <a:buChar char="•"/>
              <a:defRPr/>
            </a:pPr>
            <a:r>
              <a:rPr lang="en-US" sz="2400">
                <a:solidFill>
                  <a:srgbClr val="002060"/>
                </a:solidFill>
                <a:latin typeface="ITC Franklin Gothic Std Book"/>
              </a:rPr>
              <a:t>Responding to AAG RFL request about project IT requirements</a:t>
            </a:r>
            <a:endParaRPr lang="en-US" sz="2400">
              <a:solidFill>
                <a:srgbClr val="002060"/>
              </a:solidFill>
              <a:latin typeface="ITC Franklin Gothic Std Book" panose="020B0504030503020204" pitchFamily="34" charset="0"/>
            </a:endParaRPr>
          </a:p>
        </p:txBody>
      </p:sp>
      <p:sp>
        <p:nvSpPr>
          <p:cNvPr id="5" name="Text Placeholder 1">
            <a:extLst>
              <a:ext uri="{FF2B5EF4-FFF2-40B4-BE49-F238E27FC236}">
                <a16:creationId xmlns:a16="http://schemas.microsoft.com/office/drawing/2014/main" id="{AFE4AE11-219E-9F45-9DC9-3B3CFD102C46}"/>
              </a:ext>
            </a:extLst>
          </p:cNvPr>
          <p:cNvSpPr txBox="1">
            <a:spLocks/>
          </p:cNvSpPr>
          <p:nvPr/>
        </p:nvSpPr>
        <p:spPr>
          <a:xfrm>
            <a:off x="216149" y="129577"/>
            <a:ext cx="11867909" cy="457200"/>
          </a:xfrm>
          <a:prstGeom prst="rect">
            <a:avLst/>
          </a:prstGeom>
        </p:spPr>
        <p:txBody>
          <a:bodyPr vert="horz"/>
          <a:lstStyle>
            <a:lvl1pPr marL="0" indent="0" algn="ctr" defTabSz="685800" rtl="0" eaLnBrk="1" latinLnBrk="0" hangingPunct="1">
              <a:lnSpc>
                <a:spcPct val="90000"/>
              </a:lnSpc>
              <a:spcBef>
                <a:spcPts val="750"/>
              </a:spcBef>
              <a:buFontTx/>
              <a:buNone/>
              <a:defRPr sz="2100" kern="1200" baseline="0">
                <a:solidFill>
                  <a:schemeClr val="tx2">
                    <a:lumMod val="75000"/>
                  </a:schemeClr>
                </a:solidFill>
                <a:latin typeface="ITC Franklin Gothic Std Bk Cp"/>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Tx/>
              <a:buNone/>
              <a:tabLst/>
              <a:defRPr/>
            </a:pPr>
            <a:r>
              <a:rPr kumimoji="0" lang="en-US" sz="4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Person-Event Data Environment (PDE)</a:t>
            </a:r>
          </a:p>
        </p:txBody>
      </p:sp>
      <p:sp>
        <p:nvSpPr>
          <p:cNvPr id="7" name="Slide Number Placeholder 3">
            <a:extLst>
              <a:ext uri="{FF2B5EF4-FFF2-40B4-BE49-F238E27FC236}">
                <a16:creationId xmlns:a16="http://schemas.microsoft.com/office/drawing/2014/main" id="{61C6762C-B6B0-2747-9E9E-043348181652}"/>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Tree>
    <p:extLst>
      <p:ext uri="{BB962C8B-B14F-4D97-AF65-F5344CB8AC3E}">
        <p14:creationId xmlns:p14="http://schemas.microsoft.com/office/powerpoint/2010/main" val="733890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AFE4AE11-219E-9F45-9DC9-3B3CFD102C46}"/>
              </a:ext>
            </a:extLst>
          </p:cNvPr>
          <p:cNvSpPr txBox="1">
            <a:spLocks/>
          </p:cNvSpPr>
          <p:nvPr/>
        </p:nvSpPr>
        <p:spPr>
          <a:xfrm>
            <a:off x="324091" y="228529"/>
            <a:ext cx="11867909" cy="457200"/>
          </a:xfrm>
          <a:prstGeom prst="rect">
            <a:avLst/>
          </a:prstGeom>
        </p:spPr>
        <p:txBody>
          <a:bodyPr vert="horz"/>
          <a:lstStyle>
            <a:lvl1pPr marL="0" indent="0" algn="ctr" defTabSz="685800" rtl="0" eaLnBrk="1" latinLnBrk="0" hangingPunct="1">
              <a:lnSpc>
                <a:spcPct val="90000"/>
              </a:lnSpc>
              <a:spcBef>
                <a:spcPts val="750"/>
              </a:spcBef>
              <a:buFontTx/>
              <a:buNone/>
              <a:defRPr sz="2100" kern="1200" baseline="0">
                <a:solidFill>
                  <a:schemeClr val="tx2">
                    <a:lumMod val="75000"/>
                  </a:schemeClr>
                </a:solidFill>
                <a:latin typeface="ITC Franklin Gothic Std Bk Cp"/>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R="0" lvl="0" fontAlgn="auto">
              <a:spcAft>
                <a:spcPts val="0"/>
              </a:spcAft>
              <a:buClrTx/>
              <a:buSzTx/>
              <a:tabLst/>
              <a:defRPr/>
            </a:pPr>
            <a:r>
              <a:rPr lang="en-US" sz="4400" b="1">
                <a:solidFill>
                  <a:srgbClr val="ED7D31"/>
                </a:solidFill>
                <a:latin typeface="ITC Franklin Gothic Std Book" panose="020B0504030503020204" pitchFamily="34" charset="0"/>
              </a:rPr>
              <a:t>Gold Standard of Soldier Characteristics</a:t>
            </a:r>
          </a:p>
        </p:txBody>
      </p:sp>
      <p:sp>
        <p:nvSpPr>
          <p:cNvPr id="6" name="Text Placeholder 2">
            <a:extLst>
              <a:ext uri="{FF2B5EF4-FFF2-40B4-BE49-F238E27FC236}">
                <a16:creationId xmlns:a16="http://schemas.microsoft.com/office/drawing/2014/main" id="{0A90CD8E-058B-4B1F-9100-CB598D779466}"/>
              </a:ext>
            </a:extLst>
          </p:cNvPr>
          <p:cNvSpPr txBox="1">
            <a:spLocks/>
          </p:cNvSpPr>
          <p:nvPr/>
        </p:nvSpPr>
        <p:spPr>
          <a:xfrm>
            <a:off x="-103651" y="839619"/>
            <a:ext cx="12284765" cy="743187"/>
          </a:xfr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ct val="100000"/>
              </a:lnSpc>
              <a:buNone/>
            </a:pPr>
            <a:r>
              <a:rPr lang="en-US" sz="2800" b="1">
                <a:solidFill>
                  <a:srgbClr val="002060"/>
                </a:solidFill>
                <a:latin typeface="ITC Franklin Gothic Std Book" panose="020B0504030503020204" pitchFamily="34" charset="0"/>
              </a:rPr>
              <a:t>Reconciled basic demographic variables across data</a:t>
            </a:r>
          </a:p>
          <a:p>
            <a:pPr marL="0" indent="0" algn="ctr">
              <a:lnSpc>
                <a:spcPct val="100000"/>
              </a:lnSpc>
              <a:buNone/>
            </a:pPr>
            <a:r>
              <a:rPr lang="en-US" sz="2800" b="1">
                <a:solidFill>
                  <a:srgbClr val="002060"/>
                </a:solidFill>
                <a:latin typeface="ITC Franklin Gothic Std Book" panose="020B0504030503020204" pitchFamily="34" charset="0"/>
              </a:rPr>
              <a:t>sources for optimal data quality and usage.</a:t>
            </a:r>
          </a:p>
        </p:txBody>
      </p:sp>
      <p:pic>
        <p:nvPicPr>
          <p:cNvPr id="11" name="Picture 10">
            <a:extLst>
              <a:ext uri="{FF2B5EF4-FFF2-40B4-BE49-F238E27FC236}">
                <a16:creationId xmlns:a16="http://schemas.microsoft.com/office/drawing/2014/main" id="{FC5D53C4-8420-4FB4-B907-594F6BAD587F}"/>
              </a:ext>
            </a:extLst>
          </p:cNvPr>
          <p:cNvPicPr>
            <a:picLocks noChangeAspect="1"/>
          </p:cNvPicPr>
          <p:nvPr/>
        </p:nvPicPr>
        <p:blipFill>
          <a:blip r:embed="rId3"/>
          <a:stretch>
            <a:fillRect/>
          </a:stretch>
        </p:blipFill>
        <p:spPr>
          <a:xfrm>
            <a:off x="221654" y="2275281"/>
            <a:ext cx="3512038" cy="3157017"/>
          </a:xfrm>
          <a:prstGeom prst="rect">
            <a:avLst/>
          </a:prstGeom>
        </p:spPr>
      </p:pic>
      <p:pic>
        <p:nvPicPr>
          <p:cNvPr id="17" name="Picture 16">
            <a:extLst>
              <a:ext uri="{FF2B5EF4-FFF2-40B4-BE49-F238E27FC236}">
                <a16:creationId xmlns:a16="http://schemas.microsoft.com/office/drawing/2014/main" id="{A07F5A39-C10B-47F2-836B-839DE5F4CDEA}"/>
              </a:ext>
            </a:extLst>
          </p:cNvPr>
          <p:cNvPicPr>
            <a:picLocks noChangeAspect="1"/>
          </p:cNvPicPr>
          <p:nvPr/>
        </p:nvPicPr>
        <p:blipFill>
          <a:blip r:embed="rId4"/>
          <a:stretch>
            <a:fillRect/>
          </a:stretch>
        </p:blipFill>
        <p:spPr>
          <a:xfrm>
            <a:off x="4186925" y="2056295"/>
            <a:ext cx="7696156" cy="3483619"/>
          </a:xfrm>
          <a:prstGeom prst="rect">
            <a:avLst/>
          </a:prstGeom>
        </p:spPr>
      </p:pic>
      <p:sp>
        <p:nvSpPr>
          <p:cNvPr id="3" name="Arrow: Right 2">
            <a:extLst>
              <a:ext uri="{FF2B5EF4-FFF2-40B4-BE49-F238E27FC236}">
                <a16:creationId xmlns:a16="http://schemas.microsoft.com/office/drawing/2014/main" id="{33F8E7AC-88CB-4065-9CB2-0EFA22B01FB0}"/>
              </a:ext>
            </a:extLst>
          </p:cNvPr>
          <p:cNvSpPr/>
          <p:nvPr/>
        </p:nvSpPr>
        <p:spPr>
          <a:xfrm>
            <a:off x="3747748" y="3634135"/>
            <a:ext cx="490597" cy="439308"/>
          </a:xfrm>
          <a:prstGeom prst="rightArrow">
            <a:avLst/>
          </a:prstGeom>
          <a:solidFill>
            <a:srgbClr val="ED7D31">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37DCA04F-209C-4BEC-9127-0FCF1368D5D3}"/>
              </a:ext>
            </a:extLst>
          </p:cNvPr>
          <p:cNvSpPr txBox="1">
            <a:spLocks/>
          </p:cNvSpPr>
          <p:nvPr/>
        </p:nvSpPr>
        <p:spPr>
          <a:xfrm>
            <a:off x="4347563" y="5693804"/>
            <a:ext cx="7319167" cy="743187"/>
          </a:xfr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ct val="100000"/>
              </a:lnSpc>
              <a:spcBef>
                <a:spcPts val="0"/>
              </a:spcBef>
              <a:buNone/>
            </a:pPr>
            <a:r>
              <a:rPr lang="en-US" sz="2800">
                <a:solidFill>
                  <a:srgbClr val="002060"/>
                </a:solidFill>
                <a:latin typeface="ITC Franklin Gothic Std Book" panose="020B0504030503020204" pitchFamily="34" charset="0"/>
              </a:rPr>
              <a:t>Data Codebooks (raw variables and derived variables for linked datasets)</a:t>
            </a:r>
          </a:p>
        </p:txBody>
      </p:sp>
      <p:sp>
        <p:nvSpPr>
          <p:cNvPr id="19" name="Text Placeholder 2">
            <a:extLst>
              <a:ext uri="{FF2B5EF4-FFF2-40B4-BE49-F238E27FC236}">
                <a16:creationId xmlns:a16="http://schemas.microsoft.com/office/drawing/2014/main" id="{AC0F6D23-949B-4531-B4E1-5A5FB585D3D1}"/>
              </a:ext>
            </a:extLst>
          </p:cNvPr>
          <p:cNvSpPr txBox="1">
            <a:spLocks/>
          </p:cNvSpPr>
          <p:nvPr/>
        </p:nvSpPr>
        <p:spPr>
          <a:xfrm>
            <a:off x="362466" y="5499512"/>
            <a:ext cx="3197192" cy="743187"/>
          </a:xfr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ct val="100000"/>
              </a:lnSpc>
              <a:buNone/>
            </a:pPr>
            <a:r>
              <a:rPr lang="en-US" sz="2800">
                <a:solidFill>
                  <a:srgbClr val="002060"/>
                </a:solidFill>
                <a:latin typeface="ITC Franklin Gothic Std Book" panose="020B0504030503020204" pitchFamily="34" charset="0"/>
              </a:rPr>
              <a:t>Demographic Schema</a:t>
            </a:r>
          </a:p>
        </p:txBody>
      </p:sp>
    </p:spTree>
    <p:extLst>
      <p:ext uri="{BB962C8B-B14F-4D97-AF65-F5344CB8AC3E}">
        <p14:creationId xmlns:p14="http://schemas.microsoft.com/office/powerpoint/2010/main" val="3949543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047861" y="4949344"/>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sp>
        <p:nvSpPr>
          <p:cNvPr id="8" name="Text Placeholder 1"/>
          <p:cNvSpPr txBox="1">
            <a:spLocks/>
          </p:cNvSpPr>
          <p:nvPr/>
        </p:nvSpPr>
        <p:spPr>
          <a:xfrm>
            <a:off x="245880" y="4581024"/>
            <a:ext cx="11814048" cy="931879"/>
          </a:xfrm>
          <a:prstGeom prst="rect">
            <a:avLst/>
          </a:prstGeom>
        </p:spPr>
        <p:txBody>
          <a:bodyPr/>
          <a:lstStyle>
            <a:lvl1pPr marL="0" indent="0" algn="ctr" defTabSz="685800" rtl="0" eaLnBrk="1" latinLnBrk="0" hangingPunct="1">
              <a:lnSpc>
                <a:spcPct val="90000"/>
              </a:lnSpc>
              <a:spcBef>
                <a:spcPts val="750"/>
              </a:spcBef>
              <a:buFont typeface="Arial"/>
              <a:buNone/>
              <a:defRPr sz="2700" b="1" i="0" u="none" kern="1200"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lgn="l" defTabSz="685800" rtl="0" eaLnBrk="1" latinLnBrk="0" hangingPunct="1">
              <a:lnSpc>
                <a:spcPct val="90000"/>
              </a:lnSpc>
              <a:spcBef>
                <a:spcPts val="375"/>
              </a:spcBef>
              <a:buFont typeface="Arial"/>
              <a:buNone/>
              <a:defRPr sz="1800" b="1" i="0" kern="1200">
                <a:solidFill>
                  <a:schemeClr val="bg1"/>
                </a:solidFill>
                <a:latin typeface="ITC Franklin Gothic Std Med" charset="0"/>
                <a:ea typeface="ITC Franklin Gothic Std Med" charset="0"/>
                <a:cs typeface="ITC Franklin Gothic Std Med" charset="0"/>
              </a:defRPr>
            </a:lvl2pPr>
            <a:lvl3pPr marL="685800" indent="0" algn="l" defTabSz="685800" rtl="0" eaLnBrk="1" latinLnBrk="0" hangingPunct="1">
              <a:lnSpc>
                <a:spcPct val="90000"/>
              </a:lnSpc>
              <a:spcBef>
                <a:spcPts val="375"/>
              </a:spcBef>
              <a:buFont typeface="Arial"/>
              <a:buNone/>
              <a:defRPr sz="1500" b="1" i="0" kern="1200">
                <a:solidFill>
                  <a:schemeClr val="bg1"/>
                </a:solidFill>
                <a:latin typeface="ITC Franklin Gothic Std Med" charset="0"/>
                <a:ea typeface="ITC Franklin Gothic Std Med" charset="0"/>
                <a:cs typeface="ITC Franklin Gothic Std Med" charset="0"/>
              </a:defRPr>
            </a:lvl3pPr>
            <a:lvl4pPr marL="10287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4pPr>
            <a:lvl5pPr marL="13716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a:buNone/>
              <a:tabLst/>
              <a:defRPr/>
            </a:pPr>
            <a:endParaRPr kumimoji="0" lang="en-US" sz="2400" b="0" i="0" u="none" strike="noStrike" kern="1200" cap="none" spc="0" normalizeH="0" baseline="0" noProof="0">
              <a:ln>
                <a:noFill/>
              </a:ln>
              <a:solidFill>
                <a:prstClr val="white"/>
              </a:solidFill>
              <a:effectLst/>
              <a:uLnTx/>
              <a:uFill>
                <a:solidFill>
                  <a:srgbClr val="E47100"/>
                </a:solidFill>
              </a:uFill>
              <a:latin typeface="ITC Franklin Gothic Std Book" panose="020B0504030503020204" pitchFamily="34" charset="0"/>
            </a:endParaRPr>
          </a:p>
        </p:txBody>
      </p:sp>
      <p:sp>
        <p:nvSpPr>
          <p:cNvPr id="3" name="Text Placeholder 2"/>
          <p:cNvSpPr>
            <a:spLocks noGrp="1"/>
          </p:cNvSpPr>
          <p:nvPr>
            <p:ph type="body" sz="quarter" idx="10"/>
          </p:nvPr>
        </p:nvSpPr>
        <p:spPr>
          <a:xfrm>
            <a:off x="377952" y="3007399"/>
            <a:ext cx="11814048" cy="843202"/>
          </a:xfrm>
        </p:spPr>
        <p:txBody>
          <a:bodyPr lIns="91440" tIns="45720" rIns="91440" bIns="45720" anchor="t"/>
          <a:lstStyle/>
          <a:p>
            <a:pPr>
              <a:lnSpc>
                <a:spcPct val="100000"/>
              </a:lnSpc>
            </a:pPr>
            <a:r>
              <a:rPr lang="en-US" sz="4400">
                <a:latin typeface="ITC Franklin Gothic Std Med"/>
              </a:rPr>
              <a:t>Conceptual &amp;</a:t>
            </a:r>
            <a:endParaRPr lang="en-US" sz="4400" b="0">
              <a:latin typeface="ITC Franklin Gothic Std Med"/>
            </a:endParaRPr>
          </a:p>
          <a:p>
            <a:pPr>
              <a:lnSpc>
                <a:spcPct val="100000"/>
              </a:lnSpc>
            </a:pPr>
            <a:r>
              <a:rPr lang="en-US" sz="4400">
                <a:latin typeface="ITC Franklin Gothic Std Med"/>
              </a:rPr>
              <a:t>Qualitative Work</a:t>
            </a:r>
            <a:endParaRPr lang="en-US" sz="4400" b="0">
              <a:latin typeface="ITC Franklin Gothic Std Med"/>
            </a:endParaRPr>
          </a:p>
          <a:p>
            <a:endParaRPr lang="en-US" sz="4400" b="0"/>
          </a:p>
          <a:p>
            <a:pPr>
              <a:lnSpc>
                <a:spcPct val="100000"/>
              </a:lnSpc>
            </a:pPr>
            <a:endParaRPr lang="en-US" sz="4400">
              <a:latin typeface="ITC Franklin Gothic Std Book"/>
            </a:endParaRPr>
          </a:p>
        </p:txBody>
      </p:sp>
    </p:spTree>
    <p:extLst>
      <p:ext uri="{BB962C8B-B14F-4D97-AF65-F5344CB8AC3E}">
        <p14:creationId xmlns:p14="http://schemas.microsoft.com/office/powerpoint/2010/main" val="2343779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8307B81D-BC0A-3E48-BD9F-3C8E28834448}"/>
              </a:ext>
            </a:extLst>
          </p:cNvPr>
          <p:cNvSpPr/>
          <p:nvPr/>
        </p:nvSpPr>
        <p:spPr>
          <a:xfrm>
            <a:off x="819806" y="1044011"/>
            <a:ext cx="10853030" cy="4596130"/>
          </a:xfrm>
          <a:prstGeom prst="rect">
            <a:avLst/>
          </a:prstGeom>
        </p:spPr>
        <p:txBody>
          <a:bodyPr wrap="square" lIns="91440" tIns="45720" rIns="91440" bIns="45720" anchor="t">
            <a:spAutoFit/>
          </a:bodyPr>
          <a:lstStyle/>
          <a:p>
            <a:pPr lvl="0" algn="l" defTabSz="457200">
              <a:lnSpc>
                <a:spcPct val="100000"/>
              </a:lnSpc>
              <a:spcBef>
                <a:spcPts val="0"/>
              </a:spcBef>
              <a:spcAft>
                <a:spcPts val="600"/>
              </a:spcAft>
              <a:buNone/>
              <a:tabLst/>
              <a:defRPr/>
            </a:pPr>
            <a:r>
              <a:rPr kumimoji="0" lang="en-US" sz="2400" b="1" i="0" u="none" strike="noStrike" kern="1200" cap="none" spc="0" normalizeH="0" baseline="0" noProof="0">
                <a:ln>
                  <a:noFill/>
                </a:ln>
                <a:solidFill>
                  <a:srgbClr val="002060"/>
                </a:solidFill>
                <a:effectLst/>
                <a:uLnTx/>
                <a:uFillTx/>
                <a:latin typeface="Calibri"/>
                <a:ea typeface="+mn-lt"/>
                <a:cs typeface="+mn-lt"/>
              </a:rPr>
              <a:t>Document analysis + interviews</a:t>
            </a:r>
            <a:endParaRPr lang="en-US" sz="2400">
              <a:solidFill>
                <a:srgbClr val="002060"/>
              </a:solidFill>
              <a:latin typeface="Calibri"/>
              <a:ea typeface="+mn-lt"/>
              <a:cs typeface="+mn-lt"/>
            </a:endParaRPr>
          </a:p>
          <a:p>
            <a:pPr marL="342900" indent="-342900">
              <a:spcAft>
                <a:spcPts val="600"/>
              </a:spcAft>
              <a:buFont typeface="Arial"/>
              <a:buChar char="•"/>
              <a:defRPr/>
            </a:pPr>
            <a:r>
              <a:rPr kumimoji="0" lang="en-US" sz="2000" b="0" i="0" u="none" strike="noStrike" kern="1200" cap="none" spc="0" normalizeH="0" baseline="0" noProof="0">
                <a:ln>
                  <a:noFill/>
                </a:ln>
                <a:solidFill>
                  <a:srgbClr val="002060"/>
                </a:solidFill>
                <a:effectLst/>
                <a:uLnTx/>
                <a:uFillTx/>
                <a:latin typeface="Calibri"/>
                <a:ea typeface="+mn-lt"/>
                <a:cs typeface="+mn-lt"/>
              </a:rPr>
              <a:t>Review of Army </a:t>
            </a:r>
            <a:r>
              <a:rPr lang="en-US" sz="2000">
                <a:solidFill>
                  <a:srgbClr val="002060"/>
                </a:solidFill>
                <a:latin typeface="Calibri"/>
                <a:ea typeface="+mn-lt"/>
                <a:cs typeface="+mn-lt"/>
              </a:rPr>
              <a:t>admin </a:t>
            </a:r>
            <a:r>
              <a:rPr kumimoji="0" lang="en-US" sz="2000" b="0" i="0" u="none" strike="noStrike" kern="1200" cap="none" spc="0" normalizeH="0" baseline="0" noProof="0">
                <a:ln>
                  <a:noFill/>
                </a:ln>
                <a:solidFill>
                  <a:srgbClr val="002060"/>
                </a:solidFill>
                <a:effectLst/>
                <a:uLnTx/>
                <a:uFillTx/>
                <a:latin typeface="Calibri"/>
                <a:ea typeface="+mn-lt"/>
                <a:cs typeface="+mn-lt"/>
              </a:rPr>
              <a:t>documents (</a:t>
            </a:r>
            <a:r>
              <a:rPr lang="en-US" sz="2000">
                <a:solidFill>
                  <a:srgbClr val="002060"/>
                </a:solidFill>
                <a:latin typeface="Calibri"/>
                <a:ea typeface="+mn-lt"/>
                <a:cs typeface="+mn-lt"/>
              </a:rPr>
              <a:t>i.e., </a:t>
            </a:r>
            <a:r>
              <a:rPr kumimoji="0" lang="en-US" sz="2000" b="0" i="0" u="none" strike="noStrike" kern="1200" cap="none" spc="0" normalizeH="0" baseline="0" noProof="0">
                <a:ln>
                  <a:noFill/>
                </a:ln>
                <a:solidFill>
                  <a:srgbClr val="002060"/>
                </a:solidFill>
                <a:effectLst/>
                <a:uLnTx/>
                <a:uFillTx/>
                <a:latin typeface="Calibri"/>
                <a:ea typeface="+mn-lt"/>
                <a:cs typeface="+mn-lt"/>
              </a:rPr>
              <a:t>doctrine, directives, memos, DTIC technical reports</a:t>
            </a:r>
            <a:r>
              <a:rPr lang="en-US" sz="2000">
                <a:solidFill>
                  <a:srgbClr val="002060"/>
                </a:solidFill>
                <a:latin typeface="Calibri"/>
                <a:ea typeface="+mn-lt"/>
                <a:cs typeface="+mn-lt"/>
              </a:rPr>
              <a:t>, press releases) </a:t>
            </a:r>
            <a:r>
              <a:rPr lang="en-US" sz="2000">
                <a:solidFill>
                  <a:srgbClr val="002060"/>
                </a:solidFill>
                <a:ea typeface="+mn-lt"/>
                <a:cs typeface="+mn-lt"/>
              </a:rPr>
              <a:t>from 2000 - 2020</a:t>
            </a:r>
          </a:p>
          <a:p>
            <a:pPr marL="800100" lvl="1" indent="-342900">
              <a:spcAft>
                <a:spcPts val="600"/>
              </a:spcAft>
              <a:buFont typeface="System Font Regular"/>
              <a:buChar char="–"/>
              <a:defRPr/>
            </a:pPr>
            <a:r>
              <a:rPr kumimoji="0" lang="en-US" sz="2000" b="0" i="0" u="none" strike="noStrike" kern="1200" cap="none" spc="0" normalizeH="0" baseline="0" noProof="0">
                <a:ln>
                  <a:noFill/>
                </a:ln>
                <a:solidFill>
                  <a:srgbClr val="002060"/>
                </a:solidFill>
                <a:effectLst/>
                <a:uLnTx/>
                <a:uFillTx/>
                <a:latin typeface="Calibri"/>
                <a:ea typeface="+mn-lt"/>
                <a:cs typeface="+mn-lt"/>
              </a:rPr>
              <a:t>Identify official Officer</a:t>
            </a:r>
            <a:r>
              <a:rPr lang="en-US" sz="2000">
                <a:solidFill>
                  <a:srgbClr val="002060"/>
                </a:solidFill>
                <a:latin typeface="Calibri"/>
                <a:ea typeface="+mn-lt"/>
                <a:cs typeface="+mn-lt"/>
              </a:rPr>
              <a:t> </a:t>
            </a:r>
            <a:r>
              <a:rPr kumimoji="0" lang="en-US" sz="2000" b="0" i="0" u="none" strike="noStrike" kern="1200" cap="none" spc="0" normalizeH="0" baseline="0" noProof="0">
                <a:ln>
                  <a:noFill/>
                </a:ln>
                <a:solidFill>
                  <a:srgbClr val="002060"/>
                </a:solidFill>
                <a:effectLst/>
                <a:uLnTx/>
                <a:uFillTx/>
                <a:latin typeface="Calibri"/>
                <a:ea typeface="+mn-lt"/>
                <a:cs typeface="+mn-lt"/>
              </a:rPr>
              <a:t>promotion trajectory </a:t>
            </a:r>
            <a:r>
              <a:rPr lang="en-US" sz="2000">
                <a:solidFill>
                  <a:srgbClr val="002060"/>
                </a:solidFill>
                <a:latin typeface="Calibri"/>
                <a:ea typeface="+mn-lt"/>
                <a:cs typeface="+mn-lt"/>
              </a:rPr>
              <a:t>and accompanying characteristics</a:t>
            </a:r>
          </a:p>
          <a:p>
            <a:pPr marL="800100" lvl="1" indent="-342900">
              <a:spcAft>
                <a:spcPts val="600"/>
              </a:spcAft>
              <a:buFont typeface="System Font Regular"/>
              <a:buChar char="–"/>
              <a:defRPr/>
            </a:pPr>
            <a:r>
              <a:rPr lang="en-US" sz="2000">
                <a:solidFill>
                  <a:srgbClr val="002060"/>
                </a:solidFill>
                <a:latin typeface="Calibri"/>
                <a:ea typeface="+mn-lt"/>
                <a:cs typeface="+mn-lt"/>
              </a:rPr>
              <a:t>Uses</a:t>
            </a:r>
            <a:r>
              <a:rPr kumimoji="0" lang="en-US" sz="2000" b="0" i="0" u="none" strike="noStrike" kern="1200" cap="none" spc="0" normalizeH="0" baseline="0" noProof="0">
                <a:ln>
                  <a:noFill/>
                </a:ln>
                <a:solidFill>
                  <a:srgbClr val="002060"/>
                </a:solidFill>
                <a:effectLst/>
                <a:uLnTx/>
                <a:uFillTx/>
                <a:latin typeface="Calibri"/>
                <a:ea typeface="+mn-lt"/>
                <a:cs typeface="+mn-lt"/>
              </a:rPr>
              <a:t> thematic coding and </a:t>
            </a:r>
            <a:r>
              <a:rPr lang="en-US" sz="2000">
                <a:solidFill>
                  <a:srgbClr val="002060"/>
                </a:solidFill>
                <a:latin typeface="Calibri"/>
                <a:ea typeface="+mn-lt"/>
                <a:cs typeface="+mn-lt"/>
              </a:rPr>
              <a:t>hybrid inductive-deductive approach</a:t>
            </a:r>
          </a:p>
          <a:p>
            <a:pPr marL="800100" lvl="1" indent="-342900">
              <a:spcAft>
                <a:spcPts val="600"/>
              </a:spcAft>
              <a:buFont typeface="System Font Regular"/>
              <a:buChar char="–"/>
              <a:defRPr/>
            </a:pPr>
            <a:r>
              <a:rPr lang="en-US" sz="2000">
                <a:solidFill>
                  <a:srgbClr val="002060"/>
                </a:solidFill>
                <a:latin typeface="Calibri"/>
                <a:ea typeface="+mn-lt"/>
                <a:cs typeface="+mn-lt"/>
              </a:rPr>
              <a:t>Team </a:t>
            </a:r>
            <a:r>
              <a:rPr kumimoji="0" lang="en-US" sz="2000" b="0" i="0" u="none" strike="noStrike" kern="1200" cap="none" spc="0" normalizeH="0" baseline="0" noProof="0">
                <a:ln>
                  <a:noFill/>
                </a:ln>
                <a:solidFill>
                  <a:srgbClr val="002060"/>
                </a:solidFill>
                <a:effectLst/>
                <a:uLnTx/>
                <a:uFillTx/>
                <a:latin typeface="Calibri"/>
                <a:ea typeface="+mn-lt"/>
                <a:cs typeface="+mn-lt"/>
              </a:rPr>
              <a:t>coding with reliability </a:t>
            </a:r>
            <a:r>
              <a:rPr lang="en-US" sz="2000">
                <a:solidFill>
                  <a:srgbClr val="002060"/>
                </a:solidFill>
                <a:latin typeface="Calibri"/>
                <a:ea typeface="+mn-lt"/>
                <a:cs typeface="+mn-lt"/>
              </a:rPr>
              <a:t>checks</a:t>
            </a:r>
          </a:p>
          <a:p>
            <a:pPr marL="342900" indent="-342900">
              <a:spcAft>
                <a:spcPts val="600"/>
              </a:spcAft>
              <a:buFont typeface="Arial"/>
              <a:buChar char="•"/>
              <a:defRPr/>
            </a:pPr>
            <a:r>
              <a:rPr lang="en-US" sz="2000">
                <a:solidFill>
                  <a:srgbClr val="002060"/>
                </a:solidFill>
                <a:latin typeface="Calibri"/>
                <a:ea typeface="+mn-lt"/>
                <a:cs typeface="+mn-lt"/>
              </a:rPr>
              <a:t>Interview</a:t>
            </a:r>
            <a:r>
              <a:rPr kumimoji="0" lang="en-US" sz="2000" b="0" i="0" u="none" strike="noStrike" kern="1200" cap="none" spc="0" normalizeH="0" baseline="0" noProof="0">
                <a:ln>
                  <a:noFill/>
                </a:ln>
                <a:solidFill>
                  <a:srgbClr val="002060"/>
                </a:solidFill>
                <a:effectLst/>
                <a:uLnTx/>
                <a:uFillTx/>
                <a:latin typeface="Calibri"/>
                <a:ea typeface="+mn-lt"/>
                <a:cs typeface="+mn-lt"/>
              </a:rPr>
              <a:t> w/ LTC Lockhart and LTC </a:t>
            </a:r>
            <a:r>
              <a:rPr kumimoji="0" lang="en-US" sz="2000" b="0" i="0" u="none" strike="noStrike" kern="1200" cap="none" spc="0" normalizeH="0" baseline="0" noProof="0" err="1">
                <a:ln>
                  <a:noFill/>
                </a:ln>
                <a:solidFill>
                  <a:srgbClr val="002060"/>
                </a:solidFill>
                <a:effectLst/>
                <a:uLnTx/>
                <a:uFillTx/>
                <a:latin typeface="Calibri"/>
                <a:ea typeface="+mn-lt"/>
                <a:cs typeface="+mn-lt"/>
              </a:rPr>
              <a:t>Danderson</a:t>
            </a:r>
            <a:r>
              <a:rPr kumimoji="0" lang="en-US" sz="2000" b="0" i="0" u="none" strike="noStrike" kern="1200" cap="none" spc="0" normalizeH="0" baseline="0" noProof="0">
                <a:ln>
                  <a:noFill/>
                </a:ln>
                <a:solidFill>
                  <a:srgbClr val="002060"/>
                </a:solidFill>
                <a:effectLst/>
                <a:uLnTx/>
                <a:uFillTx/>
                <a:latin typeface="Calibri"/>
                <a:ea typeface="+mn-lt"/>
                <a:cs typeface="+mn-lt"/>
              </a:rPr>
              <a:t> (TMTF)</a:t>
            </a:r>
            <a:endParaRPr lang="en-US" sz="2000">
              <a:solidFill>
                <a:srgbClr val="002060"/>
              </a:solidFill>
              <a:latin typeface="Calibri"/>
              <a:ea typeface="+mn-lt"/>
              <a:cs typeface="+mn-lt"/>
            </a:endParaRPr>
          </a:p>
          <a:p>
            <a:pPr>
              <a:spcAft>
                <a:spcPts val="600"/>
              </a:spcAft>
              <a:defRPr/>
            </a:pPr>
            <a:endParaRPr lang="en-US" sz="2400" b="1">
              <a:solidFill>
                <a:srgbClr val="002060"/>
              </a:solidFill>
              <a:latin typeface="Calibri"/>
              <a:ea typeface="+mn-lt"/>
              <a:cs typeface="+mn-lt"/>
            </a:endParaRPr>
          </a:p>
          <a:p>
            <a:pPr lvl="0" algn="l" defTabSz="457200">
              <a:lnSpc>
                <a:spcPct val="100000"/>
              </a:lnSpc>
              <a:spcBef>
                <a:spcPts val="0"/>
              </a:spcBef>
              <a:spcAft>
                <a:spcPts val="600"/>
              </a:spcAft>
              <a:buNone/>
              <a:tabLst/>
              <a:defRPr/>
            </a:pPr>
            <a:r>
              <a:rPr kumimoji="0" lang="en-US" sz="2400" b="1" i="0" u="none" strike="noStrike" kern="1200" cap="none" spc="0" normalizeH="0" baseline="0" noProof="0">
                <a:ln>
                  <a:noFill/>
                </a:ln>
                <a:solidFill>
                  <a:srgbClr val="002060"/>
                </a:solidFill>
                <a:effectLst/>
                <a:uLnTx/>
                <a:uFillTx/>
                <a:latin typeface="Calibri"/>
                <a:ea typeface="+mn-lt"/>
                <a:cs typeface="+mn-lt"/>
              </a:rPr>
              <a:t>Outcomes</a:t>
            </a:r>
            <a:endParaRPr lang="en-US" sz="2400">
              <a:solidFill>
                <a:srgbClr val="002060"/>
              </a:solidFill>
              <a:latin typeface="Calibri"/>
              <a:ea typeface="+mn-lt"/>
              <a:cs typeface="+mn-lt"/>
            </a:endParaRPr>
          </a:p>
          <a:p>
            <a:pPr marL="295275" indent="-295275">
              <a:lnSpc>
                <a:spcPct val="90000"/>
              </a:lnSpc>
              <a:spcBef>
                <a:spcPts val="750"/>
              </a:spcBef>
              <a:spcAft>
                <a:spcPts val="1200"/>
              </a:spcAft>
              <a:buFont typeface="Arial"/>
              <a:buChar char="•"/>
              <a:defRPr/>
            </a:pPr>
            <a:r>
              <a:rPr lang="en-US" sz="2000">
                <a:solidFill>
                  <a:srgbClr val="002060"/>
                </a:solidFill>
                <a:latin typeface="Calibri"/>
                <a:ea typeface="+mn-lt"/>
                <a:cs typeface="+mn-lt"/>
              </a:rPr>
              <a:t>Rich</a:t>
            </a:r>
            <a:r>
              <a:rPr kumimoji="0" lang="en-US" sz="2000" b="0" i="0" u="none" strike="noStrike" kern="1200" cap="none" spc="0" normalizeH="0" baseline="0" noProof="0">
                <a:ln>
                  <a:noFill/>
                </a:ln>
                <a:solidFill>
                  <a:srgbClr val="002060"/>
                </a:solidFill>
                <a:effectLst/>
                <a:uLnTx/>
                <a:uFillTx/>
                <a:latin typeface="Calibri"/>
                <a:ea typeface="+mn-lt"/>
                <a:cs typeface="+mn-lt"/>
              </a:rPr>
              <a:t> description that informs and aids in the formation</a:t>
            </a:r>
            <a:r>
              <a:rPr lang="en-US" sz="2000">
                <a:solidFill>
                  <a:srgbClr val="002060"/>
                </a:solidFill>
                <a:latin typeface="Calibri"/>
                <a:ea typeface="+mn-lt"/>
                <a:cs typeface="+mn-lt"/>
              </a:rPr>
              <a:t>, interpretation,</a:t>
            </a:r>
            <a:r>
              <a:rPr kumimoji="0" lang="en-US" sz="2000" b="0" i="0" u="none" strike="noStrike" kern="1200" cap="none" spc="0" normalizeH="0" baseline="0" noProof="0">
                <a:ln>
                  <a:noFill/>
                </a:ln>
                <a:solidFill>
                  <a:srgbClr val="002060"/>
                </a:solidFill>
                <a:effectLst/>
                <a:uLnTx/>
                <a:uFillTx/>
                <a:latin typeface="Calibri"/>
                <a:ea typeface="+mn-lt"/>
                <a:cs typeface="+mn-lt"/>
              </a:rPr>
              <a:t> and </a:t>
            </a:r>
            <a:r>
              <a:rPr lang="en-US" sz="2000">
                <a:solidFill>
                  <a:srgbClr val="002060"/>
                </a:solidFill>
                <a:latin typeface="Calibri"/>
                <a:ea typeface="+mn-lt"/>
                <a:cs typeface="+mn-lt"/>
              </a:rPr>
              <a:t>validation </a:t>
            </a:r>
            <a:r>
              <a:rPr kumimoji="0" lang="en-US" sz="2000" b="0" i="0" u="none" strike="noStrike" kern="1200" cap="none" spc="0" normalizeH="0" baseline="0" noProof="0">
                <a:ln>
                  <a:noFill/>
                </a:ln>
                <a:solidFill>
                  <a:srgbClr val="002060"/>
                </a:solidFill>
                <a:effectLst/>
                <a:uLnTx/>
                <a:uFillTx/>
                <a:latin typeface="Calibri"/>
                <a:ea typeface="+mn-lt"/>
                <a:cs typeface="+mn-lt"/>
              </a:rPr>
              <a:t>of research questions and statistical models</a:t>
            </a:r>
            <a:r>
              <a:rPr lang="en-US" sz="2000">
                <a:solidFill>
                  <a:srgbClr val="002060"/>
                </a:solidFill>
                <a:latin typeface="Calibri"/>
                <a:ea typeface="+mn-lt"/>
                <a:cs typeface="+mn-lt"/>
              </a:rPr>
              <a:t> (e.g., what is the assumed </a:t>
            </a:r>
            <a:r>
              <a:rPr lang="en-US" sz="2000">
                <a:solidFill>
                  <a:srgbClr val="002060"/>
                </a:solidFill>
                <a:ea typeface="+mn-lt"/>
                <a:cs typeface="+mn-lt"/>
              </a:rPr>
              <a:t>relationship between source of commission and initial postings? What AOC/MOS should be grouped in a taxonomy of careers?)</a:t>
            </a:r>
            <a:endParaRPr lang="en-US" sz="2000">
              <a:ea typeface="+mn-lt"/>
              <a:cs typeface="+mn-lt"/>
            </a:endParaRPr>
          </a:p>
        </p:txBody>
      </p:sp>
      <p:sp>
        <p:nvSpPr>
          <p:cNvPr id="45" name="Rectangle 44">
            <a:extLst>
              <a:ext uri="{FF2B5EF4-FFF2-40B4-BE49-F238E27FC236}">
                <a16:creationId xmlns:a16="http://schemas.microsoft.com/office/drawing/2014/main" id="{0EE453A6-BA27-1B4D-BF5F-CAC62E575142}"/>
              </a:ext>
            </a:extLst>
          </p:cNvPr>
          <p:cNvSpPr/>
          <p:nvPr/>
        </p:nvSpPr>
        <p:spPr>
          <a:xfrm>
            <a:off x="-1" y="103908"/>
            <a:ext cx="12192001" cy="707886"/>
          </a:xfrm>
          <a:prstGeom prst="rect">
            <a:avLst/>
          </a:prstGeom>
        </p:spPr>
        <p:txBody>
          <a:bodyPr wrap="square" lIns="91440" tIns="45720" rIns="91440" bIns="45720" anchor="t">
            <a:spAutoFit/>
          </a:bodyPr>
          <a:lstStyle/>
          <a:p>
            <a:pPr algn="ctr" defTabSz="914400">
              <a:defRPr/>
            </a:pPr>
            <a:r>
              <a:rPr kumimoji="0" lang="en-US" sz="4000" b="1" i="0" u="none" strike="noStrike" kern="1200" cap="none" spc="0" normalizeH="0" baseline="0" noProof="0">
                <a:ln>
                  <a:noFill/>
                </a:ln>
                <a:solidFill>
                  <a:srgbClr val="DE6201"/>
                </a:solidFill>
                <a:effectLst/>
                <a:uLnTx/>
                <a:uFillTx/>
                <a:latin typeface="ITC Franklin Gothic Std Book"/>
                <a:ea typeface="+mn-ea"/>
                <a:cs typeface="+mn-cs"/>
              </a:rPr>
              <a:t>Qualitative </a:t>
            </a:r>
            <a:r>
              <a:rPr lang="en-US" sz="4000" b="1">
                <a:solidFill>
                  <a:srgbClr val="DE6201"/>
                </a:solidFill>
                <a:latin typeface="ITC Franklin Gothic Std Book"/>
              </a:rPr>
              <a:t>Analysis (Review)</a:t>
            </a:r>
            <a:endParaRPr lang="en-US" sz="4000" b="1" i="0" u="none" strike="noStrike" kern="1200" cap="none" spc="0" normalizeH="0" baseline="0" noProof="0">
              <a:ln>
                <a:noFill/>
              </a:ln>
              <a:solidFill>
                <a:srgbClr val="DE6201"/>
              </a:solidFill>
              <a:effectLst/>
              <a:uLnTx/>
              <a:uFillTx/>
              <a:latin typeface="ITC Franklin Gothic Std Book"/>
            </a:endParaRPr>
          </a:p>
        </p:txBody>
      </p:sp>
    </p:spTree>
    <p:extLst>
      <p:ext uri="{BB962C8B-B14F-4D97-AF65-F5344CB8AC3E}">
        <p14:creationId xmlns:p14="http://schemas.microsoft.com/office/powerpoint/2010/main" val="816367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ont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_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3200" dirty="0">
            <a:solidFill>
              <a:srgbClr val="233E50"/>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LA Coastal Workshop Keller Short 3" id="{06BA7D60-2973-5C44-8D81-8C76F7E9208A}" vid="{00A2C23C-DF79-EB41-AC5D-9052186BFF69}"/>
    </a:ext>
  </a:extLst>
</a:theme>
</file>

<file path=ppt/theme/theme11.xml><?xml version="1.0" encoding="utf-8"?>
<a:theme xmlns:a="http://schemas.openxmlformats.org/drawingml/2006/main" name="1_O1: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E9F27C56-DB46-0248-A8B5-A481030D6B1C}"/>
    </a:ext>
  </a:extLst>
</a:theme>
</file>

<file path=ppt/theme/theme12.xml><?xml version="1.0" encoding="utf-8"?>
<a:theme xmlns:a="http://schemas.openxmlformats.org/drawingml/2006/main" name="1_O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72A895D9-16AD-7446-9CCC-80BD195BD71A}"/>
    </a:ext>
  </a:extLst>
</a:theme>
</file>

<file path=ppt/theme/theme13.xml><?xml version="1.0" encoding="utf-8"?>
<a:theme xmlns:a="http://schemas.openxmlformats.org/drawingml/2006/main" name="1_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E6B41023-3061-E144-B1F6-1FAF99F86F64}"/>
    </a:ext>
  </a:extLst>
</a:theme>
</file>

<file path=ppt/theme/theme14.xml><?xml version="1.0" encoding="utf-8"?>
<a:theme xmlns:a="http://schemas.openxmlformats.org/drawingml/2006/main" name="1_O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8B1488EF-7368-9D40-B1C3-0077FCDDAC76}"/>
    </a:ext>
  </a:extLst>
</a:theme>
</file>

<file path=ppt/theme/theme15.xml><?xml version="1.0" encoding="utf-8"?>
<a:theme xmlns:a="http://schemas.openxmlformats.org/drawingml/2006/main" name="1_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7B7136D6-C62C-E545-8D48-C67E043BB0B4}"/>
    </a:ext>
  </a:extLst>
</a:theme>
</file>

<file path=ppt/theme/theme16.xml><?xml version="1.0" encoding="utf-8"?>
<a:theme xmlns:a="http://schemas.openxmlformats.org/drawingml/2006/main" name="1_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3A7D07AC-AA29-D345-A690-FEC895B7AB65}"/>
    </a:ext>
  </a:extLst>
</a:theme>
</file>

<file path=ppt/theme/theme17.xml><?xml version="1.0" encoding="utf-8"?>
<a:theme xmlns:a="http://schemas.openxmlformats.org/drawingml/2006/main" name="2_SDAL_Biocomplex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a:latin typeface="Gill Sans Light"/>
            <a:cs typeface="Gill Sans Light"/>
          </a:defRPr>
        </a:defPPr>
      </a:lstStyle>
    </a:txDef>
  </a:objectDefaults>
  <a:extraClrSchemeLst/>
</a:theme>
</file>

<file path=ppt/theme/theme18.xml><?xml version="1.0" encoding="utf-8"?>
<a:theme xmlns:a="http://schemas.openxmlformats.org/drawingml/2006/main" name="2_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3200" dirty="0">
            <a:solidFill>
              <a:srgbClr val="233E50"/>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DSI lunch and learn Nov 2018" id="{216A16C2-0C32-B942-BC74-ADEEC444F9A3}" vid="{D0C4570A-1D77-7046-B3DE-723FE9619450}"/>
    </a:ext>
  </a:extLst>
</a:theme>
</file>

<file path=ppt/theme/theme19.xml><?xml version="1.0" encoding="utf-8"?>
<a:theme xmlns:a="http://schemas.openxmlformats.org/drawingml/2006/main" name="3_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3200" dirty="0">
            <a:solidFill>
              <a:srgbClr val="233E50"/>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DSI lunch and learn Nov 2018" id="{216A16C2-0C32-B942-BC74-ADEEC444F9A3}" vid="{D0C4570A-1D77-7046-B3DE-723FE9619450}"/>
    </a:ext>
  </a:extLst>
</a:theme>
</file>

<file path=ppt/theme/theme2.xml><?xml version="1.0" encoding="utf-8"?>
<a:theme xmlns:a="http://schemas.openxmlformats.org/drawingml/2006/main" name="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a:defRPr sz="2000" dirty="0">
            <a:latin typeface="Gill Sans Light"/>
            <a:cs typeface="Gill Sans Light"/>
          </a:defRPr>
        </a:defPPr>
      </a:lstStyle>
    </a:txDef>
  </a:objectDefaults>
  <a:extraClrSchemeLst/>
</a:theme>
</file>

<file path=ppt/theme/theme21.xml><?xml version="1.0" encoding="utf-8"?>
<a:theme xmlns:a="http://schemas.openxmlformats.org/drawingml/2006/main" name="SDAL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smtClean="0">
            <a:latin typeface="Helvetica Light" charset="0"/>
            <a:ea typeface="Helvetica Light" charset="0"/>
            <a:cs typeface="Helvetica Light" charset="0"/>
          </a:defRPr>
        </a:defPPr>
      </a:lstStyle>
    </a:txDef>
  </a:objectDefaults>
  <a:extraClrSchemeLst/>
  <a:extLst>
    <a:ext uri="{05A4C25C-085E-4340-85A3-A5531E510DB2}">
      <thm15:themeFamily xmlns:thm15="http://schemas.microsoft.com/office/thememl/2012/main" name="SDAL 2017" id="{CC4D757A-6DD6-4F4D-9496-AE51626BB808}" vid="{10932C27-50E3-EC4A-B067-031E654E0AA8}"/>
    </a:ext>
  </a:extLst>
</a:theme>
</file>

<file path=ppt/theme/theme22.xml><?xml version="1.0" encoding="utf-8"?>
<a:theme xmlns:a="http://schemas.openxmlformats.org/drawingml/2006/main" name="Title Pag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BE16229-AED9-D140-8E6D-80BC540ABF81}"/>
    </a:ext>
  </a:extLst>
</a:theme>
</file>

<file path=ppt/theme/theme23.xml><?xml version="1.0" encoding="utf-8"?>
<a:theme xmlns:a="http://schemas.openxmlformats.org/drawingml/2006/main" name="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24.xml><?xml version="1.0" encoding="utf-8"?>
<a:theme xmlns:a="http://schemas.openxmlformats.org/drawingml/2006/main" name="1_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33D364A-5459-824D-BD63-A628ED6AFFDF}"/>
    </a:ext>
  </a:extLst>
</a:theme>
</file>

<file path=ppt/theme/theme25.xml><?xml version="1.0" encoding="utf-8"?>
<a:theme xmlns:a="http://schemas.openxmlformats.org/drawingml/2006/main" name="1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4368A4E1-956E-1D4D-B20B-BDE19238EAF7}"/>
    </a:ext>
  </a:extLst>
</a:theme>
</file>

<file path=ppt/theme/theme26.xml><?xml version="1.0" encoding="utf-8"?>
<a:theme xmlns:a="http://schemas.openxmlformats.org/drawingml/2006/main" name="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smtClean="0">
            <a:solidFill>
              <a:srgbClr val="01316C"/>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27.xml><?xml version="1.0" encoding="utf-8"?>
<a:theme xmlns:a="http://schemas.openxmlformats.org/drawingml/2006/main" name="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6E65268A-90BD-E746-9434-590A0B5AC538}"/>
    </a:ext>
  </a:extLst>
</a:theme>
</file>

<file path=ppt/theme/theme28.xml><?xml version="1.0" encoding="utf-8"?>
<a:theme xmlns:a="http://schemas.openxmlformats.org/drawingml/2006/main" name="1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none" rtlCol="0">
        <a:spAutoFit/>
      </a:bodyPr>
      <a:lstStyle>
        <a:defPPr marL="0" marR="0" indent="0" algn="ctr" defTabSz="914400" rtl="0" eaLnBrk="1" fontAlgn="auto" latinLnBrk="0" hangingPunct="1">
          <a:lnSpc>
            <a:spcPct val="100000"/>
          </a:lnSpc>
          <a:spcBef>
            <a:spcPts val="0"/>
          </a:spcBef>
          <a:spcAft>
            <a:spcPts val="0"/>
          </a:spcAft>
          <a:buClrTx/>
          <a:buSzTx/>
          <a:buFontTx/>
          <a:buNone/>
          <a:tabLst/>
          <a:defRPr kumimoji="0" sz="2800" i="0" u="none" strike="noStrike" kern="1200" cap="none" spc="0" normalizeH="0" baseline="0" noProof="0" dirty="0" smtClean="0">
            <a:ln>
              <a:noFill/>
            </a:ln>
            <a:effectLst/>
            <a:uLnTx/>
            <a:uFillTx/>
            <a:latin typeface="ITC Franklin Gothic Std Book" panose="020B0504030503020204" pitchFamily="34" charset="0"/>
            <a:ea typeface="+mn-ea"/>
            <a:cs typeface="+mn-cs"/>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29.xml><?xml version="1.0" encoding="utf-8"?>
<a:theme xmlns:a="http://schemas.openxmlformats.org/drawingml/2006/main" name="2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smtClean="0">
            <a:solidFill>
              <a:srgbClr val="01316C"/>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3.xml><?xml version="1.0" encoding="utf-8"?>
<a:theme xmlns:a="http://schemas.openxmlformats.org/drawingml/2006/main" name="O1: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0.xml><?xml version="1.0" encoding="utf-8"?>
<a:theme xmlns:a="http://schemas.openxmlformats.org/drawingml/2006/main" name="3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smtClean="0">
            <a:solidFill>
              <a:srgbClr val="01316C"/>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31.xml><?xml version="1.0" encoding="utf-8"?>
<a:theme xmlns:a="http://schemas.openxmlformats.org/drawingml/2006/main" name="2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32.xml><?xml version="1.0" encoding="utf-8"?>
<a:theme xmlns:a="http://schemas.openxmlformats.org/drawingml/2006/main" name="3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33.xml><?xml version="1.0" encoding="utf-8"?>
<a:theme xmlns:a="http://schemas.openxmlformats.org/drawingml/2006/main" name="2_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6E65268A-90BD-E746-9434-590A0B5AC538}"/>
    </a:ext>
  </a:extLst>
</a:theme>
</file>

<file path=ppt/theme/theme3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4_SDAL_Biocomplex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000" smtClean="0">
            <a:solidFill>
              <a:srgbClr val="898989"/>
            </a:solidFill>
            <a:latin typeface="Trebuchet MS" charset="0"/>
            <a:ea typeface="Trebuchet MS" charset="0"/>
            <a:cs typeface="Trebuchet MS" charset="0"/>
          </a:defRPr>
        </a:defPPr>
      </a:lstStyle>
    </a:txDef>
  </a:objectDefaults>
  <a:extraClrSchemeLst/>
  <a:extLst>
    <a:ext uri="{05A4C25C-085E-4340-85A3-A5531E510DB2}">
      <thm15:themeFamily xmlns:thm15="http://schemas.microsoft.com/office/thememl/2012/main" name="INFORMS 2020 final" id="{42FDA148-9DA0-DA46-9171-AA4FFE4BCC7D}" vid="{3EC86953-08BD-E042-8058-E7248365A04D}"/>
    </a:ext>
  </a:extLst>
</a:theme>
</file>

<file path=ppt/theme/theme3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UV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A" id="{B176491B-EEB8-4549-AE9E-6E634AF6ECC7}" vid="{AEC1DEC5-3B0B-4535-9D70-34AFDAE95F1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ba80a41-9917-4a22-8f13-cb051ddce64c">
      <UserInfo>
        <DisplayName>Goldstein, Joshua Randall (jrg3bs)</DisplayName>
        <AccountId>21</AccountId>
        <AccountType/>
      </UserInfo>
    </SharedWithUsers>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5FC8BCE4-E7A4-4F71-BE85-274BB623D45B}">
  <ds:schemaRefs>
    <ds:schemaRef ds:uri="http://schemas.microsoft.com/sharepoint/v3/contenttype/forms"/>
  </ds:schemaRefs>
</ds:datastoreItem>
</file>

<file path=customXml/itemProps2.xml><?xml version="1.0" encoding="utf-8"?>
<ds:datastoreItem xmlns:ds="http://schemas.openxmlformats.org/officeDocument/2006/customXml" ds:itemID="{900D5617-553D-4739-87D7-0F867049645A}"/>
</file>

<file path=customXml/itemProps3.xml><?xml version="1.0" encoding="utf-8"?>
<ds:datastoreItem xmlns:ds="http://schemas.openxmlformats.org/officeDocument/2006/customXml" ds:itemID="{0F92EF6C-D6BB-4608-BA35-E518DFB13D6B}">
  <ds:schemaRefs>
    <ds:schemaRef ds:uri="5ba80a41-9917-4a22-8f13-cb051ddce64c"/>
    <ds:schemaRef ds:uri="7a2657dd-b8a5-4c99-8d51-b0b9d254c989"/>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38</Slides>
  <Notes>25</Notes>
  <HiddenSlides>6</HiddenSlides>
  <ScaleCrop>false</ScaleCrop>
  <HeadingPairs>
    <vt:vector size="4" baseType="variant">
      <vt:variant>
        <vt:lpstr>Theme</vt:lpstr>
      </vt:variant>
      <vt:variant>
        <vt:i4>36</vt:i4>
      </vt:variant>
      <vt:variant>
        <vt:lpstr>Slide Titles</vt:lpstr>
      </vt:variant>
      <vt:variant>
        <vt:i4>38</vt:i4>
      </vt:variant>
    </vt:vector>
  </HeadingPairs>
  <TitlesOfParts>
    <vt:vector size="74" baseType="lpstr">
      <vt:lpstr>contents</vt:lpstr>
      <vt:lpstr>O1</vt:lpstr>
      <vt:lpstr>O1: image</vt:lpstr>
      <vt:lpstr>O2</vt:lpstr>
      <vt:lpstr>O2: image</vt:lpstr>
      <vt:lpstr>O3</vt:lpstr>
      <vt:lpstr>O3: image</vt:lpstr>
      <vt:lpstr>blank</vt:lpstr>
      <vt:lpstr>UVA</vt:lpstr>
      <vt:lpstr>1_O1</vt:lpstr>
      <vt:lpstr>1_O1: image</vt:lpstr>
      <vt:lpstr>1_O2</vt:lpstr>
      <vt:lpstr>1_O2: image</vt:lpstr>
      <vt:lpstr>1_O3</vt:lpstr>
      <vt:lpstr>1_O3: image</vt:lpstr>
      <vt:lpstr>1_blank</vt:lpstr>
      <vt:lpstr>2_SDAL_Biocomplexity</vt:lpstr>
      <vt:lpstr>2_O1</vt:lpstr>
      <vt:lpstr>3_O1</vt:lpstr>
      <vt:lpstr>Default Theme</vt:lpstr>
      <vt:lpstr>SDAL 2017</vt:lpstr>
      <vt:lpstr>Title Page 2</vt:lpstr>
      <vt:lpstr>Image Small Placeholder</vt:lpstr>
      <vt:lpstr>1_Quote</vt:lpstr>
      <vt:lpstr>1_Image Small Placeholder</vt:lpstr>
      <vt:lpstr>Title Page 4</vt:lpstr>
      <vt:lpstr>Quote</vt:lpstr>
      <vt:lpstr>1_Title Page 4</vt:lpstr>
      <vt:lpstr>2_Title Page 4</vt:lpstr>
      <vt:lpstr>3_Title Page 4</vt:lpstr>
      <vt:lpstr>2_Image Small Placeholder</vt:lpstr>
      <vt:lpstr>3_Image Small Placeholder</vt:lpstr>
      <vt:lpstr>2_Quote</vt:lpstr>
      <vt:lpstr>Office Theme</vt:lpstr>
      <vt:lpstr>4_SDAL_Biocomplexity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Qualitative to Conceptual Model</vt:lpstr>
      <vt:lpstr>Conceptual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Click to edit Master title style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Mikale</dc:creator>
  <cp:revision>5</cp:revision>
  <dcterms:created xsi:type="dcterms:W3CDTF">2016-06-30T12:32:58Z</dcterms:created>
  <dcterms:modified xsi:type="dcterms:W3CDTF">2023-08-01T18:28:20Z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y fmtid="{D5CDD505-2E9C-101B-9397-08002B2CF9AE}" pid="3" name="MediaServiceImageTags">
    <vt:lpwstr/>
  </property>
</Properties>
</file>